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3" r:id="rId6"/>
    <p:sldId id="264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2C20-8E31-4556-84A1-E4E5748A73D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62E-E97D-4D86-BDD6-159C23C37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85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2C20-8E31-4556-84A1-E4E5748A73D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62E-E97D-4D86-BDD6-159C23C37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3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2C20-8E31-4556-84A1-E4E5748A73D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62E-E97D-4D86-BDD6-159C23C37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4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065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55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2C20-8E31-4556-84A1-E4E5748A73D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62E-E97D-4D86-BDD6-159C23C37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4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2C20-8E31-4556-84A1-E4E5748A73D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62E-E97D-4D86-BDD6-159C23C37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10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2C20-8E31-4556-84A1-E4E5748A73D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62E-E97D-4D86-BDD6-159C23C37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42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2C20-8E31-4556-84A1-E4E5748A73D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62E-E97D-4D86-BDD6-159C23C37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9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2C20-8E31-4556-84A1-E4E5748A73D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62E-E97D-4D86-BDD6-159C23C37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50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2C20-8E31-4556-84A1-E4E5748A73D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62E-E97D-4D86-BDD6-159C23C37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23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2C20-8E31-4556-84A1-E4E5748A73D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62E-E97D-4D86-BDD6-159C23C37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4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2C20-8E31-4556-84A1-E4E5748A73D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62E-E97D-4D86-BDD6-159C23C37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78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12C20-8E31-4556-84A1-E4E5748A73D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5762E-E97D-4D86-BDD6-159C23C37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1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E1154D5-B84B-4122-9197-A25F521B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447" y="5279908"/>
            <a:ext cx="4822354" cy="11583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07B6FF-3E3F-4738-9AA3-92C83B90F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903" y="1118214"/>
            <a:ext cx="7285351" cy="427366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7185991" y="219973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939" y="813677"/>
            <a:ext cx="2066159" cy="206615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9732818" y="1834098"/>
            <a:ext cx="0" cy="6458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743329" y="1543234"/>
            <a:ext cx="273265" cy="2908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766020" y="5951199"/>
            <a:ext cx="209550" cy="133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159050" y="5975263"/>
            <a:ext cx="209550" cy="133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571543" y="5959221"/>
            <a:ext cx="209550" cy="133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E7174A-6711-4A1E-A576-2E051B68D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018" y="1593101"/>
            <a:ext cx="1127858" cy="1127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9D595BC-977F-4AA8-A232-01A7C20DB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223" y="1578092"/>
            <a:ext cx="1127858" cy="1127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4E2AA06-E5A9-4D89-848A-1D4C9D9BB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555" y="1571371"/>
            <a:ext cx="1127858" cy="11278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D2A29ED-EE6D-4AA8-BBC3-FE452CA4F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825" y="1566950"/>
            <a:ext cx="1127858" cy="11278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897C821-1E6A-4A7E-ADB1-FAA60E493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695" y="1571371"/>
            <a:ext cx="1127858" cy="112785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A2A2FA1-5226-4FF5-98A9-5FC657B9E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965" y="1560557"/>
            <a:ext cx="1127858" cy="11278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6C226FDA-25A2-476A-AADF-CD920BE24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235" y="1560557"/>
            <a:ext cx="1127858" cy="11278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058A33E-4A16-4505-8693-FB65EFCF8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483" y="1543233"/>
            <a:ext cx="11278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E1154D5-B84B-4122-9197-A25F521B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447" y="5279908"/>
            <a:ext cx="4822354" cy="11583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07B6FF-3E3F-4738-9AA3-92C83B90F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903" y="1118214"/>
            <a:ext cx="7285351" cy="427366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7185991" y="219973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939" y="813677"/>
            <a:ext cx="2066159" cy="206615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9732818" y="1834098"/>
            <a:ext cx="0" cy="6458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743329" y="1543234"/>
            <a:ext cx="273265" cy="2908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766020" y="5951199"/>
            <a:ext cx="209550" cy="133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159050" y="5975263"/>
            <a:ext cx="209550" cy="133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571543" y="5959221"/>
            <a:ext cx="209550" cy="133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E7174A-6711-4A1E-A576-2E051B68D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018" y="1593101"/>
            <a:ext cx="1127858" cy="1127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9D595BC-977F-4AA8-A232-01A7C20DB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223" y="1578092"/>
            <a:ext cx="1127858" cy="1127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4E2AA06-E5A9-4D89-848A-1D4C9D9BB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555" y="1571371"/>
            <a:ext cx="1127858" cy="11278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D2A29ED-EE6D-4AA8-BBC3-FE452CA4F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825" y="1566950"/>
            <a:ext cx="1127858" cy="11278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897C821-1E6A-4A7E-ADB1-FAA60E493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695" y="1571371"/>
            <a:ext cx="1127858" cy="112785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A2A2FA1-5226-4FF5-98A9-5FC657B9E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965" y="1560557"/>
            <a:ext cx="1127858" cy="11278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6C226FDA-25A2-476A-AADF-CD920BE24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235" y="1560557"/>
            <a:ext cx="1127858" cy="11278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058A33E-4A16-4505-8693-FB65EFCF8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483" y="1543233"/>
            <a:ext cx="1127858" cy="11278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1EBB141-BF85-44A1-8111-3F0FA00FA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6083" y="1137145"/>
            <a:ext cx="2584928" cy="8596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D1D1C99-E2C2-4EC2-8657-AAF5DDA4B1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5059" y="2593272"/>
            <a:ext cx="2591025" cy="8596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1B6600A-DAD1-4005-99B6-D79D363CD3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5059" y="3524606"/>
            <a:ext cx="2591025" cy="8596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589E274-7764-4B0A-BF06-E72E6D0323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4704" y="5678808"/>
            <a:ext cx="30421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5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3225" y="704850"/>
            <a:ext cx="591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I can </a:t>
            </a:r>
            <a:r>
              <a:rPr lang="en-GB" u="sng" dirty="0" smtClean="0"/>
              <a:t>understand units </a:t>
            </a:r>
            <a:r>
              <a:rPr lang="en-GB" u="sng" dirty="0" smtClean="0"/>
              <a:t>of </a:t>
            </a:r>
            <a:r>
              <a:rPr lang="en-GB" u="sng" dirty="0" smtClean="0"/>
              <a:t>measurement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5" y="2257425"/>
            <a:ext cx="4609200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625" y="1481137"/>
            <a:ext cx="591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can use a metre stick or ruler to measure length.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4195762"/>
            <a:ext cx="5324475" cy="4557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9325" y="2653783"/>
            <a:ext cx="552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We can use metres, centimetres and millimetres to measure length.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5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271669" y="1310234"/>
            <a:ext cx="7632700" cy="4110037"/>
            <a:chOff x="755648" y="1985319"/>
            <a:chExt cx="7632700" cy="4110681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755648" y="1985319"/>
              <a:ext cx="7632700" cy="4110681"/>
              <a:chOff x="755648" y="1985319"/>
              <a:chExt cx="7632700" cy="4110681"/>
            </a:xfrm>
          </p:grpSpPr>
          <p:pic>
            <p:nvPicPr>
              <p:cNvPr id="10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360" b="11958"/>
              <a:stretch>
                <a:fillRect/>
              </a:stretch>
            </p:blipFill>
            <p:spPr bwMode="auto">
              <a:xfrm>
                <a:off x="755648" y="1985319"/>
                <a:ext cx="7632700" cy="4110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4567" y="2473333"/>
                <a:ext cx="585736" cy="587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87666" y="2551448"/>
                <a:ext cx="1338794" cy="2698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8967" y="2417895"/>
                <a:ext cx="2998572" cy="2022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79"/>
              <a:stretch>
                <a:fillRect/>
              </a:stretch>
            </p:blipFill>
            <p:spPr bwMode="auto">
              <a:xfrm>
                <a:off x="5836065" y="3525300"/>
                <a:ext cx="2550054" cy="2265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812"/>
              <a:stretch>
                <a:fillRect/>
              </a:stretch>
            </p:blipFill>
            <p:spPr bwMode="auto">
              <a:xfrm>
                <a:off x="1659072" y="4528146"/>
                <a:ext cx="5009721" cy="1567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525836" y="2799834"/>
                <a:ext cx="2536825" cy="641450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Good morning class.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5223" y="5062376"/>
              <a:ext cx="1366838" cy="5160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903" y="5057775"/>
              <a:ext cx="1024946" cy="40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4067073" y="2300218"/>
            <a:ext cx="4454467" cy="967799"/>
            <a:chOff x="3525836" y="2473333"/>
            <a:chExt cx="4454467" cy="967951"/>
          </a:xfrm>
        </p:grpSpPr>
        <p:pic>
          <p:nvPicPr>
            <p:cNvPr id="2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4567" y="2473333"/>
              <a:ext cx="585736" cy="58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3525836" y="2799834"/>
              <a:ext cx="2536825" cy="64145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254287" y="3728425"/>
            <a:ext cx="2679700" cy="915988"/>
            <a:chOff x="3608329" y="4375367"/>
            <a:chExt cx="2679424" cy="916162"/>
          </a:xfrm>
        </p:grpSpPr>
        <p:cxnSp>
          <p:nvCxnSpPr>
            <p:cNvPr id="31" name="Curved Connector 30"/>
            <p:cNvCxnSpPr>
              <a:stCxn id="32" idx="1"/>
            </p:cNvCxnSpPr>
            <p:nvPr/>
          </p:nvCxnSpPr>
          <p:spPr>
            <a:xfrm rot="10800000" flipV="1">
              <a:off x="3608329" y="4696103"/>
              <a:ext cx="534932" cy="595426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4143261" y="4375367"/>
              <a:ext cx="2144492" cy="6430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A pea is about 1 centimetre wide.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908699" y="2518470"/>
            <a:ext cx="2587625" cy="823913"/>
            <a:chOff x="5393107" y="3187232"/>
            <a:chExt cx="2587196" cy="824861"/>
          </a:xfrm>
        </p:grpSpPr>
        <p:cxnSp>
          <p:nvCxnSpPr>
            <p:cNvPr id="34" name="Curved Connector 33"/>
            <p:cNvCxnSpPr>
              <a:stCxn id="35" idx="1"/>
            </p:cNvCxnSpPr>
            <p:nvPr/>
          </p:nvCxnSpPr>
          <p:spPr>
            <a:xfrm rot="10800000">
              <a:off x="5393107" y="3187232"/>
              <a:ext cx="442839" cy="503817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835946" y="3370005"/>
              <a:ext cx="2144357" cy="6420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A full stop is about 1 millimetre long.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034383" y="2630041"/>
            <a:ext cx="2660650" cy="839788"/>
            <a:chOff x="1551731" y="3940337"/>
            <a:chExt cx="2660647" cy="840228"/>
          </a:xfrm>
        </p:grpSpPr>
        <p:sp>
          <p:nvSpPr>
            <p:cNvPr id="37" name="Rectangle 36"/>
            <p:cNvSpPr/>
            <p:nvPr/>
          </p:nvSpPr>
          <p:spPr>
            <a:xfrm>
              <a:off x="2029568" y="3940337"/>
              <a:ext cx="2182810" cy="6432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A door handle is about 1 metre high.</a:t>
              </a:r>
            </a:p>
          </p:txBody>
        </p:sp>
        <p:cxnSp>
          <p:nvCxnSpPr>
            <p:cNvPr id="38" name="Curved Connector 37"/>
            <p:cNvCxnSpPr>
              <a:stCxn id="37" idx="1"/>
            </p:cNvCxnSpPr>
            <p:nvPr/>
          </p:nvCxnSpPr>
          <p:spPr>
            <a:xfrm rot="10800000" flipV="1">
              <a:off x="1551731" y="4261180"/>
              <a:ext cx="477837" cy="519385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2271669" y="53031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We use different units of measurement to measure different things.</a:t>
            </a: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6389101" y="5852779"/>
            <a:ext cx="4264877" cy="97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 smtClean="0"/>
              <a:t>Find things around your house you could measure using metres, centimetres and millimetres.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340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039726"/>
            <a:ext cx="8801100" cy="4819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7449" y="362635"/>
            <a:ext cx="6734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dirty="0" smtClean="0"/>
              <a:t>Do we measure a pencil using metres?</a:t>
            </a:r>
            <a:endParaRPr lang="en-GB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95937" y="3958495"/>
            <a:ext cx="1900881" cy="1900881"/>
            <a:chOff x="1287666" y="3429000"/>
            <a:chExt cx="1900881" cy="19008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Oval 4"/>
            <p:cNvSpPr/>
            <p:nvPr/>
          </p:nvSpPr>
          <p:spPr>
            <a:xfrm>
              <a:off x="1287666" y="3429000"/>
              <a:ext cx="1900881" cy="19008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309" y="3681595"/>
              <a:ext cx="1233594" cy="1395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268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49" y="1014412"/>
            <a:ext cx="8496300" cy="4695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5288" y="539234"/>
            <a:ext cx="4961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/>
              <a:t>Do we measure the height of a book using metres?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529337" y="4368070"/>
            <a:ext cx="1900881" cy="1900881"/>
            <a:chOff x="1287666" y="3429000"/>
            <a:chExt cx="1900881" cy="19008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Oval 4"/>
            <p:cNvSpPr/>
            <p:nvPr/>
          </p:nvSpPr>
          <p:spPr>
            <a:xfrm>
              <a:off x="1287666" y="3429000"/>
              <a:ext cx="1900881" cy="19008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309" y="3681595"/>
              <a:ext cx="1233594" cy="1395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1803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09737"/>
            <a:ext cx="8401050" cy="4524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5288" y="539234"/>
            <a:ext cx="455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/>
              <a:t>Do we measure a sharpener using millimetres?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714407" y="4408665"/>
            <a:ext cx="1900881" cy="1900881"/>
            <a:chOff x="4856053" y="3429000"/>
            <a:chExt cx="1900881" cy="19008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Oval 4"/>
            <p:cNvSpPr/>
            <p:nvPr/>
          </p:nvSpPr>
          <p:spPr>
            <a:xfrm>
              <a:off x="4856053" y="3429000"/>
              <a:ext cx="1900881" cy="19008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696" y="3681596"/>
              <a:ext cx="1233594" cy="1395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21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9013" y="453509"/>
            <a:ext cx="6331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Download and print the sheet or write the answers on a notepad.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1428750"/>
            <a:ext cx="77343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671512"/>
            <a:ext cx="73818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142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deborah.spiers</dc:creator>
  <cp:lastModifiedBy>deborah.spiers</cp:lastModifiedBy>
  <cp:revision>8</cp:revision>
  <dcterms:created xsi:type="dcterms:W3CDTF">2020-03-19T15:32:11Z</dcterms:created>
  <dcterms:modified xsi:type="dcterms:W3CDTF">2020-03-19T16:51:08Z</dcterms:modified>
</cp:coreProperties>
</file>