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6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0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3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3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9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7737-FF6C-4A70-BE6E-CDDED1CD6659}" type="datetimeFigureOut">
              <a:rPr lang="en-GB" smtClean="0"/>
              <a:t>26/03/2020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7713-14FA-4C16-8F71-A7E530A78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Fri</a:t>
            </a:r>
            <a:r>
              <a:rPr lang="en-GB" dirty="0" smtClean="0"/>
              <a:t>day </a:t>
            </a:r>
            <a:r>
              <a:rPr lang="en-GB" dirty="0" smtClean="0"/>
              <a:t>- 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0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/>
              <a:t>I can plan my own Millions story.</a:t>
            </a:r>
            <a:endParaRPr lang="en-GB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0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 the web page, there is a blank plan structure (the one we usually use).</a:t>
            </a:r>
          </a:p>
          <a:p>
            <a:pPr marL="0" indent="0">
              <a:buNone/>
            </a:pPr>
            <a:r>
              <a:rPr lang="en-GB" dirty="0" smtClean="0"/>
              <a:t>You can either print it off and write your plan on that, or draw your own similar version, like the one below.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91939"/>
            <a:ext cx="4953000" cy="342317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86105"/>
              </p:ext>
            </p:extLst>
          </p:nvPr>
        </p:nvGraphicFramePr>
        <p:xfrm>
          <a:off x="6340475" y="3534571"/>
          <a:ext cx="4768850" cy="2737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425">
                  <a:extLst>
                    <a:ext uri="{9D8B030D-6E8A-4147-A177-3AD203B41FA5}">
                      <a16:colId xmlns:a16="http://schemas.microsoft.com/office/drawing/2014/main" val="2074875880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216181557"/>
                    </a:ext>
                  </a:extLst>
                </a:gridCol>
              </a:tblGrid>
              <a:tr h="13689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35600"/>
                  </a:ext>
                </a:extLst>
              </a:tr>
              <a:tr h="13689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64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3571875"/>
            <a:ext cx="2343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1. Beginning – characters and setting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682036" y="3571875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2. How do they get the money?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15071" y="4903526"/>
            <a:ext cx="242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</a:t>
            </a:r>
            <a:r>
              <a:rPr lang="en-GB" sz="1400" dirty="0" smtClean="0"/>
              <a:t>. Who tries to take the money and why?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724900" y="4866019"/>
            <a:ext cx="145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</a:t>
            </a:r>
            <a:r>
              <a:rPr lang="en-GB" sz="1400" dirty="0" smtClean="0"/>
              <a:t>. The ending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8267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796" y="8255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Today your are going to be planning your own Millions story.</a:t>
            </a:r>
          </a:p>
          <a:p>
            <a:pPr marL="0" indent="0">
              <a:buNone/>
            </a:pPr>
            <a:r>
              <a:rPr lang="en-GB" sz="3600" dirty="0" smtClean="0"/>
              <a:t>You have got a couple of options about what your story can be about.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8" y="2600324"/>
            <a:ext cx="2690124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Writing Options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Write </a:t>
            </a:r>
            <a:r>
              <a:rPr lang="en-GB" dirty="0"/>
              <a:t>the same Millions story from Anthony's perspective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 smtClean="0"/>
              <a:t>Write </a:t>
            </a:r>
            <a:r>
              <a:rPr lang="en-GB" dirty="0"/>
              <a:t>the same story with different characters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 smtClean="0"/>
              <a:t>Write </a:t>
            </a:r>
            <a:r>
              <a:rPr lang="en-GB" dirty="0"/>
              <a:t>the same story with your own ending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 smtClean="0"/>
              <a:t>Write </a:t>
            </a:r>
            <a:r>
              <a:rPr lang="en-GB" dirty="0"/>
              <a:t>a totally different story called 'Millions</a:t>
            </a:r>
            <a:r>
              <a:rPr lang="en-GB" dirty="0" smtClean="0"/>
              <a:t>'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 smtClean="0"/>
              <a:t>Write </a:t>
            </a:r>
            <a:r>
              <a:rPr lang="en-GB" dirty="0"/>
              <a:t>a sequel to Millions.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86688" y="4769644"/>
            <a:ext cx="4014787" cy="190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Think carefully about which </a:t>
            </a:r>
            <a:r>
              <a:rPr lang="en-GB" sz="2800" dirty="0" smtClean="0"/>
              <a:t>story </a:t>
            </a:r>
            <a:r>
              <a:rPr lang="en-GB" sz="2800" dirty="0"/>
              <a:t>you think you will write, and what will happen within it.</a:t>
            </a:r>
          </a:p>
        </p:txBody>
      </p:sp>
    </p:spTree>
    <p:extLst>
      <p:ext uri="{BB962C8B-B14F-4D97-AF65-F5344CB8AC3E}">
        <p14:creationId xmlns:p14="http://schemas.microsoft.com/office/powerpoint/2010/main" val="23957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out the answer to these questions about your story?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Who will be in your story</a:t>
            </a:r>
            <a:r>
              <a:rPr lang="en-GB" sz="3600" dirty="0" smtClean="0"/>
              <a:t>?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Where is your story set</a:t>
            </a:r>
            <a:r>
              <a:rPr lang="en-GB" sz="3600" dirty="0" smtClean="0"/>
              <a:t>?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What goes wrong in your story</a:t>
            </a:r>
            <a:r>
              <a:rPr lang="en-GB" sz="3600" dirty="0" smtClean="0"/>
              <a:t>?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How is the problem solved?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884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73" y="1690688"/>
            <a:ext cx="7377113" cy="4931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3461" y="4164256"/>
            <a:ext cx="4543425" cy="2457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158288" y="1690688"/>
            <a:ext cx="1643064" cy="294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8157429" y="58801"/>
            <a:ext cx="406281" cy="294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Here is an example plan that Mrs Poole made </a:t>
            </a:r>
            <a:r>
              <a:rPr lang="en-GB" sz="3100" dirty="0" smtClean="0"/>
              <a:t>(on website)</a:t>
            </a:r>
            <a:r>
              <a:rPr lang="en-GB" dirty="0" smtClean="0"/>
              <a:t> – she has chosen a story with different characters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1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319087"/>
            <a:ext cx="8524875" cy="5569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3039" y="3104076"/>
            <a:ext cx="5657848" cy="3010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00887" y="5850194"/>
            <a:ext cx="3243263" cy="529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42976" y="319087"/>
            <a:ext cx="1000125" cy="2784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1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757238"/>
            <a:ext cx="8372475" cy="5459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3476" y="375164"/>
            <a:ext cx="5657848" cy="3010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8" y="938211"/>
            <a:ext cx="7662863" cy="5190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1614" y="522284"/>
            <a:ext cx="5657848" cy="3010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0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Skills we have practised for you to put in your plan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587"/>
            <a:ext cx="10515600" cy="486092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past </a:t>
            </a:r>
            <a:r>
              <a:rPr lang="en-GB" dirty="0"/>
              <a:t>tense: Damian trembled as he waited silently in the loft. 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relative clauses (noun, which/who/where): He stared at the bag, which lay on the ground.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higher level vocabulary: Petrified and confused, he crept silently to the edge of the loft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'show not tell': As his stomach twisted into knots</a:t>
            </a:r>
            <a:r>
              <a:rPr lang="en-GB" dirty="0" smtClean="0"/>
              <a:t>...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accurate speech punctuation: 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dirty="0"/>
              <a:t>"I can't believe it!" gasped Anthony.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dirty="0"/>
              <a:t>"What are we going to do?" Damian shouted</a:t>
            </a:r>
            <a:r>
              <a:rPr lang="en-GB" dirty="0" smtClean="0"/>
              <a:t>.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35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334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Friday - English</vt:lpstr>
      <vt:lpstr>PowerPoint Presentation</vt:lpstr>
      <vt:lpstr>Story Writing Options</vt:lpstr>
      <vt:lpstr>Figure out the answer to these questions about your story?</vt:lpstr>
      <vt:lpstr>Here is an example plan that Mrs Poole made (on website) – she has chosen a story with different characters</vt:lpstr>
      <vt:lpstr>PowerPoint Presentation</vt:lpstr>
      <vt:lpstr>PowerPoint Presentation</vt:lpstr>
      <vt:lpstr>PowerPoint Presentation</vt:lpstr>
      <vt:lpstr>Skills we have practised for you to put in your plan</vt:lpstr>
      <vt:lpstr>I can plan my own Millions story.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- English</dc:title>
  <dc:creator>hannah.thomas</dc:creator>
  <cp:lastModifiedBy>hannah.thomas</cp:lastModifiedBy>
  <cp:revision>7</cp:revision>
  <dcterms:created xsi:type="dcterms:W3CDTF">2020-03-18T10:15:01Z</dcterms:created>
  <dcterms:modified xsi:type="dcterms:W3CDTF">2020-03-26T10:23:07Z</dcterms:modified>
</cp:coreProperties>
</file>