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1710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92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6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00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63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81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96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37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55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46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CFBB-6C16-43A0-BB17-B9FB210AA7A9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1E6F-8D9C-4799-B6CB-69B53D3CBA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28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English - Monday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030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 you are going to be writing the beginning section of your Millions story.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Therefore you will need to look at this section of your plan:</a:t>
            </a: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/>
          <a:srcRect t="886" r="5123"/>
          <a:stretch/>
        </p:blipFill>
        <p:spPr>
          <a:xfrm>
            <a:off x="2528888" y="2400301"/>
            <a:ext cx="6086475" cy="424998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000625" y="4525291"/>
            <a:ext cx="3914775" cy="21249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22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Mrs Poole has written the first part of her story as an example of what a good beginning looks like.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7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She has coloured some sections to help you understand what features she has used. </a:t>
            </a:r>
          </a:p>
          <a:p>
            <a:pPr marL="0" indent="0">
              <a:buNone/>
            </a:pPr>
            <a:r>
              <a:rPr lang="en-GB" dirty="0" smtClean="0"/>
              <a:t>Below is the key showing which colour is which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smtClean="0"/>
              <a:t>(Not all of them are in this section, but may be in the next couple)</a:t>
            </a:r>
            <a:endParaRPr lang="en-GB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00638" y="2335165"/>
            <a:ext cx="6681787" cy="4229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372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49" y="561975"/>
            <a:ext cx="10848976" cy="5730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148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I can write the beginning of the story.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8750"/>
            <a:ext cx="10515600" cy="474821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Here is a guide, if you would like to use it, for how to write the beginning section of the story.</a:t>
            </a:r>
          </a:p>
          <a:p>
            <a:pPr marL="0" indent="0">
              <a:buNone/>
            </a:pPr>
            <a:r>
              <a:rPr lang="en-GB" dirty="0" smtClean="0"/>
              <a:t>It makes sure that everything that needs to be in a beginning is there, but it would be great if you could add more details about the character’s situation</a:t>
            </a:r>
          </a:p>
          <a:p>
            <a:pPr marL="0" indent="0"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Introduce the setting – 3 sentences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Introduce character 1 – 3 sentences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Introduce character 2 – 3 sentences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41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175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English - Monday</vt:lpstr>
      <vt:lpstr>Today you are going to be writing the beginning section of your Millions story. </vt:lpstr>
      <vt:lpstr>Mrs Poole has written the first part of her story as an example of what a good beginning looks like.</vt:lpstr>
      <vt:lpstr>PowerPoint Presentation</vt:lpstr>
      <vt:lpstr>I can write the beginning of the story.</vt:lpstr>
    </vt:vector>
  </TitlesOfParts>
  <Company>St Marks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- Monday</dc:title>
  <dc:creator>hannah.thomas</dc:creator>
  <cp:lastModifiedBy>hannah.thomas</cp:lastModifiedBy>
  <cp:revision>2</cp:revision>
  <dcterms:created xsi:type="dcterms:W3CDTF">2020-03-27T11:16:29Z</dcterms:created>
  <dcterms:modified xsi:type="dcterms:W3CDTF">2020-03-27T11:21:09Z</dcterms:modified>
</cp:coreProperties>
</file>