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71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9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6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0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3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6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7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46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CFBB-6C16-43A0-BB17-B9FB210AA7A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</a:t>
            </a:r>
            <a:r>
              <a:rPr lang="en-GB" dirty="0" smtClean="0"/>
              <a:t>Tues</a:t>
            </a:r>
            <a:r>
              <a:rPr lang="en-GB" dirty="0" smtClean="0"/>
              <a:t>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3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 you are going to be writing the </a:t>
            </a:r>
            <a:r>
              <a:rPr lang="en-GB" dirty="0" smtClean="0"/>
              <a:t>build up </a:t>
            </a:r>
            <a:r>
              <a:rPr lang="en-GB" dirty="0" smtClean="0"/>
              <a:t>section of your Millions story.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Therefore you will need to look at this section of your plan: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000625" y="4525291"/>
            <a:ext cx="3914775" cy="2124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738" y="2263111"/>
            <a:ext cx="6353175" cy="425448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14963" y="4390354"/>
            <a:ext cx="4157662" cy="21390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0946606" y="1825624"/>
            <a:ext cx="1216818" cy="1089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730038" y="2724150"/>
            <a:ext cx="366712" cy="380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52475" y="3271146"/>
            <a:ext cx="4143375" cy="1754326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600" dirty="0" smtClean="0"/>
              <a:t>Today is the section where they get the money.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7422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Mrs Poole has written </a:t>
            </a:r>
            <a:r>
              <a:rPr lang="en-GB" dirty="0" smtClean="0"/>
              <a:t>this </a:t>
            </a:r>
            <a:r>
              <a:rPr lang="en-GB" dirty="0" smtClean="0"/>
              <a:t>part of her story as an example of what a good </a:t>
            </a:r>
            <a:r>
              <a:rPr lang="en-GB" dirty="0" smtClean="0"/>
              <a:t>one </a:t>
            </a:r>
            <a:r>
              <a:rPr lang="en-GB" dirty="0" smtClean="0"/>
              <a:t>looks like.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She has coloured some sections to help you understand what features she has used. </a:t>
            </a:r>
          </a:p>
          <a:p>
            <a:pPr marL="0" indent="0">
              <a:buNone/>
            </a:pPr>
            <a:r>
              <a:rPr lang="en-GB" dirty="0" smtClean="0"/>
              <a:t>Below is the key showing which colour is which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(Not all of them are in this section, but may be in the next couple)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0638" y="2335165"/>
            <a:ext cx="6681787" cy="42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7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5458"/>
          <a:stretch/>
        </p:blipFill>
        <p:spPr>
          <a:xfrm>
            <a:off x="609600" y="720528"/>
            <a:ext cx="11032673" cy="488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4449"/>
          <a:stretch/>
        </p:blipFill>
        <p:spPr>
          <a:xfrm>
            <a:off x="295274" y="1142999"/>
            <a:ext cx="11757485" cy="4343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0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 can write the </a:t>
            </a:r>
            <a:r>
              <a:rPr lang="en-GB" u="sng" dirty="0" smtClean="0"/>
              <a:t>build up </a:t>
            </a:r>
            <a:r>
              <a:rPr lang="en-GB" u="sng" dirty="0" smtClean="0"/>
              <a:t>of the story.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Here is a guide, if you would like to use it, for how to write the </a:t>
            </a:r>
            <a:r>
              <a:rPr lang="en-GB" dirty="0" smtClean="0"/>
              <a:t>build up </a:t>
            </a:r>
            <a:r>
              <a:rPr lang="en-GB" dirty="0" smtClean="0"/>
              <a:t>section of the story.</a:t>
            </a:r>
          </a:p>
          <a:p>
            <a:pPr marL="0" indent="0">
              <a:buNone/>
            </a:pPr>
            <a:r>
              <a:rPr lang="en-GB" dirty="0" smtClean="0"/>
              <a:t>It makes sure that everything that needs to be </a:t>
            </a:r>
            <a:r>
              <a:rPr lang="en-GB" dirty="0" smtClean="0"/>
              <a:t>in a build up is </a:t>
            </a:r>
            <a:r>
              <a:rPr lang="en-GB" dirty="0" smtClean="0"/>
              <a:t>there, but it would be great if you could add more details about the </a:t>
            </a:r>
            <a:r>
              <a:rPr lang="en-GB" dirty="0" smtClean="0"/>
              <a:t>character’s, what’s happening and anything else.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Describe where the character is</a:t>
            </a:r>
            <a:r>
              <a:rPr lang="en-GB" dirty="0" smtClean="0">
                <a:solidFill>
                  <a:srgbClr val="FF0000"/>
                </a:solidFill>
              </a:rPr>
              <a:t>– </a:t>
            </a:r>
            <a:r>
              <a:rPr lang="en-GB" dirty="0" smtClean="0">
                <a:solidFill>
                  <a:srgbClr val="FF0000"/>
                </a:solidFill>
              </a:rPr>
              <a:t>3 sentences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Explain what the character is doing</a:t>
            </a:r>
            <a:r>
              <a:rPr lang="en-GB" dirty="0" smtClean="0">
                <a:solidFill>
                  <a:srgbClr val="FF0000"/>
                </a:solidFill>
              </a:rPr>
              <a:t>– </a:t>
            </a:r>
            <a:r>
              <a:rPr lang="en-GB" dirty="0" smtClean="0">
                <a:solidFill>
                  <a:srgbClr val="FF0000"/>
                </a:solidFill>
              </a:rPr>
              <a:t>3 sentences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Describe how they get the money– </a:t>
            </a:r>
            <a:r>
              <a:rPr lang="en-GB" dirty="0" smtClean="0">
                <a:solidFill>
                  <a:srgbClr val="FF0000"/>
                </a:solidFill>
              </a:rPr>
              <a:t>3 </a:t>
            </a:r>
            <a:r>
              <a:rPr lang="en-GB" dirty="0" smtClean="0">
                <a:solidFill>
                  <a:srgbClr val="FF0000"/>
                </a:solidFill>
              </a:rPr>
              <a:t>sentences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Describe what the money looks like – 2 sentences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211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English - Tuesday</vt:lpstr>
      <vt:lpstr>Today you are going to be writing the build up section of your Millions story. </vt:lpstr>
      <vt:lpstr>Mrs Poole has written this part of her story as an example of what a good one looks like.</vt:lpstr>
      <vt:lpstr>PowerPoint Presentation</vt:lpstr>
      <vt:lpstr>PowerPoint Presentation</vt:lpstr>
      <vt:lpstr>I can write the build up of the story.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- Monday</dc:title>
  <dc:creator>hannah.thomas</dc:creator>
  <cp:lastModifiedBy>hannah.thomas</cp:lastModifiedBy>
  <cp:revision>4</cp:revision>
  <dcterms:created xsi:type="dcterms:W3CDTF">2020-03-27T11:16:29Z</dcterms:created>
  <dcterms:modified xsi:type="dcterms:W3CDTF">2020-03-30T12:46:32Z</dcterms:modified>
</cp:coreProperties>
</file>