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4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4ADF-1B4D-4497-89D2-C26AF7862BD1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72E1-DC52-4977-9558-993379D57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10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4ADF-1B4D-4497-89D2-C26AF7862BD1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72E1-DC52-4977-9558-993379D57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59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4ADF-1B4D-4497-89D2-C26AF7862BD1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72E1-DC52-4977-9558-993379D57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543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4ADF-1B4D-4497-89D2-C26AF7862BD1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72E1-DC52-4977-9558-993379D57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811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4ADF-1B4D-4497-89D2-C26AF7862BD1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72E1-DC52-4977-9558-993379D57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516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4ADF-1B4D-4497-89D2-C26AF7862BD1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72E1-DC52-4977-9558-993379D57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4ADF-1B4D-4497-89D2-C26AF7862BD1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72E1-DC52-4977-9558-993379D57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86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4ADF-1B4D-4497-89D2-C26AF7862BD1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72E1-DC52-4977-9558-993379D57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645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4ADF-1B4D-4497-89D2-C26AF7862BD1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72E1-DC52-4977-9558-993379D57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009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4ADF-1B4D-4497-89D2-C26AF7862BD1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72E1-DC52-4977-9558-993379D57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609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4ADF-1B4D-4497-89D2-C26AF7862BD1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72E1-DC52-4977-9558-993379D57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174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A4ADF-1B4D-4497-89D2-C26AF7862BD1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A72E1-DC52-4977-9558-993379D57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11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English - Tuesday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47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Listen to Mrs Stone reading chapter 20 (the final chapter) of Millions.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 smtClean="0"/>
              <a:t>You can find the link in the videos section of our web post, using the same password as the previous videos.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028189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30349"/>
          </a:xfrm>
        </p:spPr>
        <p:txBody>
          <a:bodyPr>
            <a:normAutofit/>
          </a:bodyPr>
          <a:lstStyle/>
          <a:p>
            <a:r>
              <a:rPr lang="en-GB" dirty="0" smtClean="0"/>
              <a:t>As you listened, you may have recognised some of the same words and phrases that the author has used before.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Today you are going to be making a note of those different words and phrases to see which bits the author has reused and why.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050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u="sng" dirty="0" smtClean="0"/>
              <a:t>I can find links between the beginning and ending of a story.</a:t>
            </a:r>
            <a:endParaRPr lang="en-GB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4000" dirty="0" smtClean="0"/>
              <a:t>Look at the two pages on the next slide - the first page of the story and the first page of chapter 20.</a:t>
            </a:r>
          </a:p>
          <a:p>
            <a:pPr marL="0" indent="0">
              <a:buNone/>
            </a:pPr>
            <a:r>
              <a:rPr lang="en-GB" sz="4000" dirty="0" smtClean="0"/>
              <a:t>As you look at the two pages: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W</a:t>
            </a:r>
            <a:r>
              <a:rPr lang="en-GB" sz="4000" dirty="0" smtClean="0"/>
              <a:t>rite down </a:t>
            </a:r>
            <a:r>
              <a:rPr lang="en-GB" sz="4000" smtClean="0"/>
              <a:t>any words </a:t>
            </a:r>
            <a:r>
              <a:rPr lang="en-GB" sz="4000" dirty="0" smtClean="0"/>
              <a:t>or phrases that are the same between the beginning and the end. Why do you think the author has used the same things?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 smtClean="0"/>
              <a:t>Write down any questions you had at the beginning of the story and the answers you have been able to find out since reading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 smtClean="0"/>
              <a:t>Write any questions you now have after finishing the story.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88838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2"/>
          <a:stretch/>
        </p:blipFill>
        <p:spPr>
          <a:xfrm>
            <a:off x="204537" y="126583"/>
            <a:ext cx="5510463" cy="6527895"/>
          </a:xfrm>
        </p:spPr>
      </p:pic>
      <p:pic>
        <p:nvPicPr>
          <p:cNvPr id="4" name="Content Placeholder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76" r="9218" b="9467"/>
          <a:stretch/>
        </p:blipFill>
        <p:spPr>
          <a:xfrm>
            <a:off x="6096000" y="161354"/>
            <a:ext cx="4876800" cy="652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740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200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English - Tuesday</vt:lpstr>
      <vt:lpstr>Listen to Mrs Stone reading chapter 20 (the final chapter) of Millions.</vt:lpstr>
      <vt:lpstr>As you listened, you may have recognised some of the same words and phrases that the author has used before.  Today you are going to be making a note of those different words and phrases to see which bits the author has reused and why.</vt:lpstr>
      <vt:lpstr>I can find links between the beginning and ending of a story.</vt:lpstr>
      <vt:lpstr>PowerPoint Presentation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hannah.thomas</dc:creator>
  <cp:lastModifiedBy>hannah.thomas</cp:lastModifiedBy>
  <cp:revision>4</cp:revision>
  <dcterms:created xsi:type="dcterms:W3CDTF">2020-03-23T10:59:45Z</dcterms:created>
  <dcterms:modified xsi:type="dcterms:W3CDTF">2020-03-23T13:10:31Z</dcterms:modified>
</cp:coreProperties>
</file>