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72"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AD3CF4-A20A-4CFD-8769-F2901E74DE46}"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330325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D3CF4-A20A-4CFD-8769-F2901E74DE46}"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107773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D3CF4-A20A-4CFD-8769-F2901E74DE46}"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381810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AD3CF4-A20A-4CFD-8769-F2901E74DE46}"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379726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AD3CF4-A20A-4CFD-8769-F2901E74DE46}" type="datetimeFigureOut">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414532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AAD3CF4-A20A-4CFD-8769-F2901E74DE46}"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1221766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AAD3CF4-A20A-4CFD-8769-F2901E74DE46}" type="datetimeFigureOut">
              <a:rPr lang="en-GB" smtClean="0"/>
              <a:t>24/03/2020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240877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AD3CF4-A20A-4CFD-8769-F2901E74DE46}" type="datetimeFigureOut">
              <a:rPr lang="en-GB" smtClean="0"/>
              <a:t>24/03/2020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316883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D3CF4-A20A-4CFD-8769-F2901E74DE46}" type="datetimeFigureOut">
              <a:rPr lang="en-GB" smtClean="0"/>
              <a:t>24/03/2020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64754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AD3CF4-A20A-4CFD-8769-F2901E74DE46}"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258000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AD3CF4-A20A-4CFD-8769-F2901E74DE46}" type="datetimeFigureOut">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0BD2EF-515F-4A8E-B707-84202B9EA27F}" type="slidenum">
              <a:rPr lang="en-GB" smtClean="0"/>
              <a:t>‹#›</a:t>
            </a:fld>
            <a:endParaRPr lang="en-GB"/>
          </a:p>
        </p:txBody>
      </p:sp>
    </p:spTree>
    <p:extLst>
      <p:ext uri="{BB962C8B-B14F-4D97-AF65-F5344CB8AC3E}">
        <p14:creationId xmlns:p14="http://schemas.microsoft.com/office/powerpoint/2010/main" val="304173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D3CF4-A20A-4CFD-8769-F2901E74DE46}" type="datetimeFigureOut">
              <a:rPr lang="en-GB" smtClean="0"/>
              <a:t>24/03/2020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BD2EF-515F-4A8E-B707-84202B9EA27F}" type="slidenum">
              <a:rPr lang="en-GB" smtClean="0"/>
              <a:t>‹#›</a:t>
            </a:fld>
            <a:endParaRPr lang="en-GB"/>
          </a:p>
        </p:txBody>
      </p:sp>
    </p:spTree>
    <p:extLst>
      <p:ext uri="{BB962C8B-B14F-4D97-AF65-F5344CB8AC3E}">
        <p14:creationId xmlns:p14="http://schemas.microsoft.com/office/powerpoint/2010/main" val="2267047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English - Wednesday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53230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After the end of the book, the author (Frank Cottrell-Boyce)wrote the reader a letter.</a:t>
            </a:r>
            <a:endParaRPr lang="en-GB" dirty="0"/>
          </a:p>
        </p:txBody>
      </p:sp>
      <p:sp>
        <p:nvSpPr>
          <p:cNvPr id="3" name="Content Placeholder 2"/>
          <p:cNvSpPr>
            <a:spLocks noGrp="1"/>
          </p:cNvSpPr>
          <p:nvPr>
            <p:ph idx="1"/>
          </p:nvPr>
        </p:nvSpPr>
        <p:spPr/>
        <p:txBody>
          <a:bodyPr>
            <a:normAutofit/>
          </a:bodyPr>
          <a:lstStyle/>
          <a:p>
            <a:pPr marL="0" indent="0">
              <a:buNone/>
            </a:pPr>
            <a:r>
              <a:rPr lang="en-GB" sz="4400" dirty="0" smtClean="0"/>
              <a:t>Read the letter on the next 2 slides.</a:t>
            </a:r>
            <a:endParaRPr lang="en-GB" sz="4400" dirty="0"/>
          </a:p>
        </p:txBody>
      </p:sp>
    </p:spTree>
    <p:extLst>
      <p:ext uri="{BB962C8B-B14F-4D97-AF65-F5344CB8AC3E}">
        <p14:creationId xmlns:p14="http://schemas.microsoft.com/office/powerpoint/2010/main" val="619622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2480" y="114300"/>
            <a:ext cx="10515600" cy="6423660"/>
          </a:xfrm>
        </p:spPr>
        <p:txBody>
          <a:bodyPr>
            <a:noAutofit/>
          </a:bodyPr>
          <a:lstStyle/>
          <a:p>
            <a:pPr marL="0" indent="0">
              <a:buNone/>
            </a:pPr>
            <a:r>
              <a:rPr lang="en-GB" sz="3000" dirty="0" smtClean="0"/>
              <a:t>Dear Reader,</a:t>
            </a:r>
          </a:p>
          <a:p>
            <a:pPr marL="0" indent="0">
              <a:buNone/>
            </a:pPr>
            <a:r>
              <a:rPr lang="en-GB" sz="3000" dirty="0" smtClean="0"/>
              <a:t>Millions is the story of two boys who find a huge amount of money. It’s not hard to imagine where I got that idea from. Nearly everyone daydreams about what it would be like to become suddenly very rich.</a:t>
            </a:r>
          </a:p>
          <a:p>
            <a:pPr marL="0" indent="0">
              <a:buNone/>
            </a:pPr>
            <a:endParaRPr lang="en-GB" sz="3000" dirty="0"/>
          </a:p>
          <a:p>
            <a:pPr marL="0" indent="0">
              <a:buNone/>
            </a:pPr>
            <a:r>
              <a:rPr lang="en-GB" sz="3000" dirty="0" smtClean="0"/>
              <a:t>I happened to be visiting family in Ireland while the county was changing it’s currency to the euro, and it struck me what a huge operation it must be to take a whole currency, scrap it and introduce a new one. I realized there must be tucks and trains running all over the country loaded with old currency that had been traded in for the euro. That’s where I got the idea that the money in my story could just fall off the back of a train an, if it did, that the boys would only have a few days left to spend it before it became worthless.</a:t>
            </a:r>
            <a:endParaRPr lang="en-GB" sz="3000" dirty="0"/>
          </a:p>
        </p:txBody>
      </p:sp>
    </p:spTree>
    <p:extLst>
      <p:ext uri="{BB962C8B-B14F-4D97-AF65-F5344CB8AC3E}">
        <p14:creationId xmlns:p14="http://schemas.microsoft.com/office/powerpoint/2010/main" val="215816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2480" y="160020"/>
            <a:ext cx="10515600" cy="6469380"/>
          </a:xfrm>
        </p:spPr>
        <p:txBody>
          <a:bodyPr>
            <a:noAutofit/>
          </a:bodyPr>
          <a:lstStyle/>
          <a:p>
            <a:pPr marL="0" indent="0">
              <a:buNone/>
            </a:pPr>
            <a:r>
              <a:rPr lang="en-GB" sz="2700" dirty="0" smtClean="0"/>
              <a:t>One of the boys – Damian – is obsessed with saints. Saints are all around us. Schools, hospitals, people and places are often named after saints, but a lots of the time we’ve forgotten who they were. Who is St Pancras, for instance? And why does he have a big railway station in London named after him? Who was St Valentine, and why do we send romantic cards to each other on his feast day? I began to look them up and discovered a big treasure box of fantastic and forgotten stories. There are patron saints for just about everything. In Sicily there are even different saints for different types of cakes! I couldn’t fit all of them into the book so I hop at least some people will want to find out more.</a:t>
            </a:r>
          </a:p>
          <a:p>
            <a:pPr marL="0" indent="0">
              <a:buNone/>
            </a:pPr>
            <a:r>
              <a:rPr lang="en-GB" sz="2700" dirty="0" smtClean="0"/>
              <a:t>There are dozens of saints called John or Mary, but none as yet called Wayne or Lee or Kayleigh, so if you have one of those names you could maybe think about becoming a saint. You should choose something you’d like to be a patron saint of. I’m not sure there’s a patron saint of football for instance, or </a:t>
            </a:r>
            <a:r>
              <a:rPr lang="en-GB" sz="2700" dirty="0" err="1" smtClean="0"/>
              <a:t>Pokemon</a:t>
            </a:r>
            <a:r>
              <a:rPr lang="en-GB" sz="2700" dirty="0" smtClean="0"/>
              <a:t> cards.</a:t>
            </a:r>
          </a:p>
          <a:p>
            <a:pPr marL="0" indent="0">
              <a:buNone/>
            </a:pPr>
            <a:r>
              <a:rPr lang="en-GB" sz="2700" dirty="0" smtClean="0"/>
              <a:t>Millions of good wishes</a:t>
            </a:r>
          </a:p>
          <a:p>
            <a:pPr marL="0" indent="0">
              <a:buNone/>
            </a:pPr>
            <a:r>
              <a:rPr lang="en-GB" sz="2700" dirty="0" smtClean="0"/>
              <a:t>Frank Cottrell-Boyce</a:t>
            </a:r>
            <a:endParaRPr lang="en-GB" sz="2700" dirty="0"/>
          </a:p>
        </p:txBody>
      </p:sp>
    </p:spTree>
    <p:extLst>
      <p:ext uri="{BB962C8B-B14F-4D97-AF65-F5344CB8AC3E}">
        <p14:creationId xmlns:p14="http://schemas.microsoft.com/office/powerpoint/2010/main" val="385324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I can write a letter to an author.</a:t>
            </a:r>
            <a:endParaRPr lang="en-GB" u="sng" dirty="0"/>
          </a:p>
        </p:txBody>
      </p:sp>
      <p:sp>
        <p:nvSpPr>
          <p:cNvPr id="3" name="Content Placeholder 2"/>
          <p:cNvSpPr>
            <a:spLocks noGrp="1"/>
          </p:cNvSpPr>
          <p:nvPr>
            <p:ph idx="1"/>
          </p:nvPr>
        </p:nvSpPr>
        <p:spPr>
          <a:xfrm>
            <a:off x="838200" y="1690688"/>
            <a:ext cx="10515600" cy="4351338"/>
          </a:xfrm>
        </p:spPr>
        <p:txBody>
          <a:bodyPr>
            <a:normAutofit fontScale="92500"/>
          </a:bodyPr>
          <a:lstStyle/>
          <a:p>
            <a:pPr marL="0" indent="0">
              <a:buNone/>
            </a:pPr>
            <a:r>
              <a:rPr lang="en-GB" sz="3600" dirty="0" smtClean="0"/>
              <a:t>Today you are going to be writing a letter back to Frank Cottrell – Boyce, sharing your thoughts with him and answering some of these questions below:</a:t>
            </a:r>
          </a:p>
          <a:p>
            <a:r>
              <a:rPr lang="en-GB" sz="3600" dirty="0" smtClean="0"/>
              <a:t>What </a:t>
            </a:r>
            <a:r>
              <a:rPr lang="en-GB" sz="3600" dirty="0"/>
              <a:t>did you enjoy? </a:t>
            </a:r>
            <a:endParaRPr lang="en-GB" sz="3600" dirty="0" smtClean="0"/>
          </a:p>
          <a:p>
            <a:r>
              <a:rPr lang="en-GB" sz="3600" dirty="0" smtClean="0"/>
              <a:t>What </a:t>
            </a:r>
            <a:r>
              <a:rPr lang="en-GB" sz="3600" dirty="0"/>
              <a:t>did you think? </a:t>
            </a:r>
            <a:endParaRPr lang="en-GB" sz="3600" dirty="0" smtClean="0"/>
          </a:p>
          <a:p>
            <a:r>
              <a:rPr lang="en-GB" sz="3600" dirty="0" smtClean="0"/>
              <a:t>What </a:t>
            </a:r>
            <a:r>
              <a:rPr lang="en-GB" sz="3600" dirty="0"/>
              <a:t>questions do you still have about the characters? </a:t>
            </a:r>
            <a:endParaRPr lang="en-GB" sz="3600" dirty="0" smtClean="0"/>
          </a:p>
          <a:p>
            <a:r>
              <a:rPr lang="en-GB" sz="3600" dirty="0" smtClean="0"/>
              <a:t>What </a:t>
            </a:r>
            <a:r>
              <a:rPr lang="en-GB" sz="3600" dirty="0"/>
              <a:t>are your ideas for a sequel? </a:t>
            </a:r>
            <a:endParaRPr lang="en-GB" sz="3600" dirty="0" smtClean="0"/>
          </a:p>
          <a:p>
            <a:r>
              <a:rPr lang="en-GB" sz="3600" dirty="0" smtClean="0"/>
              <a:t>Anything else important you would like to share with him?</a:t>
            </a:r>
            <a:endParaRPr lang="en-GB" sz="4400" dirty="0"/>
          </a:p>
        </p:txBody>
      </p:sp>
    </p:spTree>
    <p:extLst>
      <p:ext uri="{BB962C8B-B14F-4D97-AF65-F5344CB8AC3E}">
        <p14:creationId xmlns:p14="http://schemas.microsoft.com/office/powerpoint/2010/main" val="986779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488</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English - Wednesday</vt:lpstr>
      <vt:lpstr>After the end of the book, the author (Frank Cottrell-Boyce)wrote the reader a letter.</vt:lpstr>
      <vt:lpstr>PowerPoint Presentation</vt:lpstr>
      <vt:lpstr>PowerPoint Presentation</vt:lpstr>
      <vt:lpstr>I can write a letter to an author.</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hannah.thomas</dc:creator>
  <cp:lastModifiedBy>hannah.thomas</cp:lastModifiedBy>
  <cp:revision>4</cp:revision>
  <dcterms:created xsi:type="dcterms:W3CDTF">2020-03-24T09:37:33Z</dcterms:created>
  <dcterms:modified xsi:type="dcterms:W3CDTF">2020-03-24T09:56:22Z</dcterms:modified>
</cp:coreProperties>
</file>