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85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FCFBB-6C16-43A0-BB17-B9FB210AA7A9}" type="datetimeFigureOut">
              <a:rPr lang="en-GB" smtClean="0"/>
              <a:t>31/03/2020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31E6F-8D9C-4799-B6CB-69B53D3CBA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17102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FCFBB-6C16-43A0-BB17-B9FB210AA7A9}" type="datetimeFigureOut">
              <a:rPr lang="en-GB" smtClean="0"/>
              <a:t>31/03/2020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31E6F-8D9C-4799-B6CB-69B53D3CBA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72921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FCFBB-6C16-43A0-BB17-B9FB210AA7A9}" type="datetimeFigureOut">
              <a:rPr lang="en-GB" smtClean="0"/>
              <a:t>31/03/2020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31E6F-8D9C-4799-B6CB-69B53D3CBA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94653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FCFBB-6C16-43A0-BB17-B9FB210AA7A9}" type="datetimeFigureOut">
              <a:rPr lang="en-GB" smtClean="0"/>
              <a:t>31/03/2020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31E6F-8D9C-4799-B6CB-69B53D3CBA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60072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FCFBB-6C16-43A0-BB17-B9FB210AA7A9}" type="datetimeFigureOut">
              <a:rPr lang="en-GB" smtClean="0"/>
              <a:t>31/03/2020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31E6F-8D9C-4799-B6CB-69B53D3CBA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26338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FCFBB-6C16-43A0-BB17-B9FB210AA7A9}" type="datetimeFigureOut">
              <a:rPr lang="en-GB" smtClean="0"/>
              <a:t>31/03/2020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31E6F-8D9C-4799-B6CB-69B53D3CBA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98113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FCFBB-6C16-43A0-BB17-B9FB210AA7A9}" type="datetimeFigureOut">
              <a:rPr lang="en-GB" smtClean="0"/>
              <a:t>31/03/2020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31E6F-8D9C-4799-B6CB-69B53D3CBA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59604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FCFBB-6C16-43A0-BB17-B9FB210AA7A9}" type="datetimeFigureOut">
              <a:rPr lang="en-GB" smtClean="0"/>
              <a:t>31/03/2020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31E6F-8D9C-4799-B6CB-69B53D3CBA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93789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FCFBB-6C16-43A0-BB17-B9FB210AA7A9}" type="datetimeFigureOut">
              <a:rPr lang="en-GB" smtClean="0"/>
              <a:t>31/03/2020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31E6F-8D9C-4799-B6CB-69B53D3CBA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05540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FCFBB-6C16-43A0-BB17-B9FB210AA7A9}" type="datetimeFigureOut">
              <a:rPr lang="en-GB" smtClean="0"/>
              <a:t>31/03/2020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31E6F-8D9C-4799-B6CB-69B53D3CBA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4812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FCFBB-6C16-43A0-BB17-B9FB210AA7A9}" type="datetimeFigureOut">
              <a:rPr lang="en-GB" smtClean="0"/>
              <a:t>31/03/2020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31E6F-8D9C-4799-B6CB-69B53D3CBA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6469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5FCFBB-6C16-43A0-BB17-B9FB210AA7A9}" type="datetimeFigureOut">
              <a:rPr lang="en-GB" smtClean="0"/>
              <a:t>31/03/2020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031E6F-8D9C-4799-B6CB-69B53D3CBA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0282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English - </a:t>
            </a:r>
            <a:r>
              <a:rPr lang="en-GB" dirty="0" smtClean="0"/>
              <a:t>Wednes</a:t>
            </a:r>
            <a:r>
              <a:rPr lang="en-GB" dirty="0" smtClean="0"/>
              <a:t>day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80303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Today you are going to </a:t>
            </a:r>
            <a:r>
              <a:rPr lang="en-GB" dirty="0" smtClean="0"/>
              <a:t>finishing </a:t>
            </a:r>
            <a:r>
              <a:rPr lang="en-GB" dirty="0" smtClean="0"/>
              <a:t>your Millions story.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Therefore you will need to look at </a:t>
            </a:r>
            <a:r>
              <a:rPr lang="en-GB" dirty="0" smtClean="0"/>
              <a:t>the last two sections </a:t>
            </a:r>
            <a:r>
              <a:rPr lang="en-GB" dirty="0" smtClean="0"/>
              <a:t>of your plan:</a:t>
            </a:r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5000625" y="4525291"/>
            <a:ext cx="3914775" cy="212499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5414963" y="4390354"/>
            <a:ext cx="4157662" cy="213903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10946606" y="1825624"/>
            <a:ext cx="1216818" cy="108902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11730038" y="2724150"/>
            <a:ext cx="366712" cy="38099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892" y="2445665"/>
            <a:ext cx="11560146" cy="3999428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2443163" y="2428877"/>
            <a:ext cx="7100886" cy="201862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42284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Mrs Poole has written </a:t>
            </a:r>
            <a:r>
              <a:rPr lang="en-GB" dirty="0" smtClean="0"/>
              <a:t>an example </a:t>
            </a:r>
            <a:r>
              <a:rPr lang="en-GB" dirty="0" smtClean="0"/>
              <a:t>of what a good one looks like.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037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/>
              <a:t>She has coloured some sections to help you understand what features she has used. </a:t>
            </a:r>
          </a:p>
          <a:p>
            <a:pPr marL="0" indent="0">
              <a:buNone/>
            </a:pPr>
            <a:r>
              <a:rPr lang="en-GB" dirty="0" smtClean="0"/>
              <a:t>Below is the key showing which colour is which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sz="2000" dirty="0" smtClean="0"/>
              <a:t>(Not all of them are in this section, but may be in the next couple)</a:t>
            </a:r>
            <a:endParaRPr lang="en-GB" sz="2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100638" y="2335165"/>
            <a:ext cx="6681787" cy="4229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93729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76337" y="200025"/>
            <a:ext cx="9653588" cy="6548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6148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4850" y="647699"/>
            <a:ext cx="10748760" cy="4224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5087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u="sng" dirty="0" smtClean="0"/>
              <a:t>I can write the </a:t>
            </a:r>
            <a:r>
              <a:rPr lang="en-GB" u="sng" dirty="0" smtClean="0"/>
              <a:t>problem and ending of a </a:t>
            </a:r>
            <a:r>
              <a:rPr lang="en-GB" u="sng" dirty="0" smtClean="0"/>
              <a:t>story.</a:t>
            </a:r>
            <a:endParaRPr lang="en-GB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28750"/>
            <a:ext cx="10515600" cy="474821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sz="3200" dirty="0" smtClean="0"/>
              <a:t>Today you need to finish your story. So you need to use whatever you need to for your story.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>
                <a:solidFill>
                  <a:srgbClr val="FF0000"/>
                </a:solidFill>
              </a:rPr>
              <a:t>Remember to include:</a:t>
            </a:r>
          </a:p>
          <a:p>
            <a:pPr marL="0" indent="0">
              <a:buNone/>
            </a:pPr>
            <a:r>
              <a:rPr lang="en-GB" dirty="0">
                <a:solidFill>
                  <a:srgbClr val="FF0000"/>
                </a:solidFill>
              </a:rPr>
              <a:t> </a:t>
            </a:r>
            <a:r>
              <a:rPr lang="en-GB" dirty="0" smtClean="0">
                <a:solidFill>
                  <a:srgbClr val="FF0000"/>
                </a:solidFill>
              </a:rPr>
              <a:t>- relative clause </a:t>
            </a:r>
          </a:p>
          <a:p>
            <a:pPr marL="0" indent="0">
              <a:buNone/>
            </a:pPr>
            <a:r>
              <a:rPr lang="en-GB" dirty="0">
                <a:solidFill>
                  <a:srgbClr val="FF0000"/>
                </a:solidFill>
              </a:rPr>
              <a:t> </a:t>
            </a:r>
            <a:r>
              <a:rPr lang="en-GB" dirty="0" smtClean="0">
                <a:solidFill>
                  <a:srgbClr val="FF0000"/>
                </a:solidFill>
              </a:rPr>
              <a:t>- semi colons</a:t>
            </a:r>
            <a:endParaRPr lang="en-GB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GB" dirty="0">
                <a:solidFill>
                  <a:srgbClr val="FF0000"/>
                </a:solidFill>
              </a:rPr>
              <a:t> </a:t>
            </a:r>
            <a:r>
              <a:rPr lang="en-GB" dirty="0" smtClean="0">
                <a:solidFill>
                  <a:srgbClr val="FF0000"/>
                </a:solidFill>
              </a:rPr>
              <a:t>- parenthesis</a:t>
            </a:r>
          </a:p>
          <a:p>
            <a:pPr marL="0" indent="0">
              <a:buNone/>
            </a:pPr>
            <a:r>
              <a:rPr lang="en-GB" dirty="0">
                <a:solidFill>
                  <a:srgbClr val="FF0000"/>
                </a:solidFill>
              </a:rPr>
              <a:t> </a:t>
            </a:r>
            <a:r>
              <a:rPr lang="en-GB" dirty="0" smtClean="0">
                <a:solidFill>
                  <a:srgbClr val="FF0000"/>
                </a:solidFill>
              </a:rPr>
              <a:t>- metaphors</a:t>
            </a:r>
          </a:p>
          <a:p>
            <a:pPr marL="0" indent="0">
              <a:buNone/>
            </a:pPr>
            <a:r>
              <a:rPr lang="en-GB" dirty="0">
                <a:solidFill>
                  <a:srgbClr val="FF0000"/>
                </a:solidFill>
              </a:rPr>
              <a:t> </a:t>
            </a:r>
            <a:r>
              <a:rPr lang="en-GB" dirty="0" smtClean="0">
                <a:solidFill>
                  <a:srgbClr val="FF0000"/>
                </a:solidFill>
              </a:rPr>
              <a:t>- personification</a:t>
            </a:r>
          </a:p>
          <a:p>
            <a:pPr marL="0" indent="0">
              <a:buNone/>
            </a:pPr>
            <a:r>
              <a:rPr lang="en-GB" dirty="0">
                <a:solidFill>
                  <a:srgbClr val="FF0000"/>
                </a:solidFill>
              </a:rPr>
              <a:t> </a:t>
            </a:r>
            <a:r>
              <a:rPr lang="en-GB" dirty="0" smtClean="0">
                <a:solidFill>
                  <a:srgbClr val="FF0000"/>
                </a:solidFill>
              </a:rPr>
              <a:t>- similes</a:t>
            </a:r>
          </a:p>
        </p:txBody>
      </p:sp>
    </p:spTree>
    <p:extLst>
      <p:ext uri="{BB962C8B-B14F-4D97-AF65-F5344CB8AC3E}">
        <p14:creationId xmlns:p14="http://schemas.microsoft.com/office/powerpoint/2010/main" val="1874041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140</Words>
  <Application>Microsoft Office PowerPoint</Application>
  <PresentationFormat>Widescreen</PresentationFormat>
  <Paragraphs>18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English - Wednesday</vt:lpstr>
      <vt:lpstr>Today you are going to finishing your Millions story. </vt:lpstr>
      <vt:lpstr>Mrs Poole has written an example of what a good one looks like.</vt:lpstr>
      <vt:lpstr>PowerPoint Presentation</vt:lpstr>
      <vt:lpstr>PowerPoint Presentation</vt:lpstr>
      <vt:lpstr>I can write the problem and ending of a story.</vt:lpstr>
    </vt:vector>
  </TitlesOfParts>
  <Company>St Marks Primary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English - Monday</dc:title>
  <dc:creator>hannah.thomas</dc:creator>
  <cp:lastModifiedBy>hannah.thomas</cp:lastModifiedBy>
  <cp:revision>5</cp:revision>
  <dcterms:created xsi:type="dcterms:W3CDTF">2020-03-27T11:16:29Z</dcterms:created>
  <dcterms:modified xsi:type="dcterms:W3CDTF">2020-03-31T13:02:53Z</dcterms:modified>
</cp:coreProperties>
</file>