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71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9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6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0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3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6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6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CFBB-6C16-43A0-BB17-B9FB210AA7A9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</a:t>
            </a:r>
            <a:r>
              <a:rPr lang="en-GB" dirty="0" smtClean="0"/>
              <a:t>Wednes</a:t>
            </a:r>
            <a:r>
              <a:rPr lang="en-GB" dirty="0" smtClean="0"/>
              <a:t>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3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you are going to </a:t>
            </a:r>
            <a:r>
              <a:rPr lang="en-GB" dirty="0" smtClean="0"/>
              <a:t>finishing </a:t>
            </a:r>
            <a:r>
              <a:rPr lang="en-GB" dirty="0" smtClean="0"/>
              <a:t>your Millions story.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Therefore you will need to look at </a:t>
            </a:r>
            <a:r>
              <a:rPr lang="en-GB" dirty="0" smtClean="0"/>
              <a:t>the last two sections </a:t>
            </a:r>
            <a:r>
              <a:rPr lang="en-GB" dirty="0" smtClean="0"/>
              <a:t>of your plan: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00625" y="4525291"/>
            <a:ext cx="3914775" cy="2124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14963" y="4390354"/>
            <a:ext cx="4157662" cy="2139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946606" y="1825624"/>
            <a:ext cx="1216818" cy="1089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730038" y="2724150"/>
            <a:ext cx="366712" cy="380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92" y="2445665"/>
            <a:ext cx="11560146" cy="39994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43163" y="2428877"/>
            <a:ext cx="7100886" cy="201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2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Mrs Poole has written </a:t>
            </a:r>
            <a:r>
              <a:rPr lang="en-GB" dirty="0" smtClean="0"/>
              <a:t>an example </a:t>
            </a:r>
            <a:r>
              <a:rPr lang="en-GB" dirty="0" smtClean="0"/>
              <a:t>of what a good one looks like.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She has coloured some sections to help you understand what features she has used. </a:t>
            </a:r>
          </a:p>
          <a:p>
            <a:pPr marL="0" indent="0">
              <a:buNone/>
            </a:pPr>
            <a:r>
              <a:rPr lang="en-GB" dirty="0" smtClean="0"/>
              <a:t>Below is the key showing which colour is which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(Not all of them are in this section, but may be in the next couple)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0638" y="2335165"/>
            <a:ext cx="6681787" cy="42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200025"/>
            <a:ext cx="9653588" cy="654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647699"/>
            <a:ext cx="10748760" cy="422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 can write the </a:t>
            </a:r>
            <a:r>
              <a:rPr lang="en-GB" u="sng" dirty="0" smtClean="0"/>
              <a:t>problem and ending of a </a:t>
            </a:r>
            <a:r>
              <a:rPr lang="en-GB" u="sng" dirty="0" smtClean="0"/>
              <a:t>story.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/>
              <a:t>Today you need to finish your story. So you need to use whatever you need to for your story.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Remember to include: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relative clause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semi colons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parenthesis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metaphors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personification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 similes</a:t>
            </a:r>
          </a:p>
        </p:txBody>
      </p:sp>
    </p:spTree>
    <p:extLst>
      <p:ext uri="{BB962C8B-B14F-4D97-AF65-F5344CB8AC3E}">
        <p14:creationId xmlns:p14="http://schemas.microsoft.com/office/powerpoint/2010/main" val="18740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English - Wednesday</vt:lpstr>
      <vt:lpstr>Today you are going to finishing your Millions story. </vt:lpstr>
      <vt:lpstr>Mrs Poole has written an example of what a good one looks like.</vt:lpstr>
      <vt:lpstr>PowerPoint Presentation</vt:lpstr>
      <vt:lpstr>PowerPoint Presentation</vt:lpstr>
      <vt:lpstr>I can write the problem and ending of a story.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- Monday</dc:title>
  <dc:creator>hannah.thomas</dc:creator>
  <cp:lastModifiedBy>hannah.thomas</cp:lastModifiedBy>
  <cp:revision>5</cp:revision>
  <dcterms:created xsi:type="dcterms:W3CDTF">2020-03-27T11:16:29Z</dcterms:created>
  <dcterms:modified xsi:type="dcterms:W3CDTF">2020-03-31T13:02:53Z</dcterms:modified>
</cp:coreProperties>
</file>