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0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44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2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0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14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8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11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50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7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22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36BEE-0F9A-4778-983B-383D35869E93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8799E-4042-4905-9FEE-669CC9BA8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8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learningzone/clips/streamlining-in-nature-and-industry/2181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I can draw conclusions about which shapes create least water resistance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2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Have a go at dropping the different shapes into the water.</a:t>
            </a:r>
            <a:endParaRPr lang="en-GB" dirty="0"/>
          </a:p>
        </p:txBody>
      </p:sp>
      <p:pic>
        <p:nvPicPr>
          <p:cNvPr id="1026" name="Picture 2" descr="Dropping Ball Of Water Stock Photos &amp; Dropping Ball Of Water Stock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65"/>
          <a:stretch/>
        </p:blipFill>
        <p:spPr bwMode="auto">
          <a:xfrm>
            <a:off x="2898275" y="1628800"/>
            <a:ext cx="3347449" cy="47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41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Were your results what you expected?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Do your results match with nature and technology like what you saw in the video?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 larger the surface area, the slower your shape will fall due to greater water resistance (drag).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25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Repeating the experiment?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if we changed the water?  What difference would viscosity make?</a:t>
            </a:r>
          </a:p>
          <a:p>
            <a:pPr marL="0" indent="0">
              <a:buNone/>
            </a:pPr>
            <a:r>
              <a:rPr lang="en-GB" dirty="0" smtClean="0"/>
              <a:t>(viscosity means thick, sticky, and semi-fluid in consistency)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Imagine dropping your shape into cooking oil?</a:t>
            </a:r>
          </a:p>
          <a:p>
            <a:pPr marL="0" indent="0">
              <a:buNone/>
            </a:pPr>
            <a:r>
              <a:rPr lang="en-GB" dirty="0" smtClean="0"/>
              <a:t>(you may want to try this – ask an adult first though!) Would your shape fall quicker or slower?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31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Swimming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back to your swimming lessons in Year 4. </a:t>
            </a:r>
          </a:p>
          <a:p>
            <a:r>
              <a:rPr lang="en-GB" dirty="0" smtClean="0"/>
              <a:t>Was it easy or difficult to walk through water?  </a:t>
            </a:r>
          </a:p>
          <a:p>
            <a:r>
              <a:rPr lang="en-GB" dirty="0" smtClean="0"/>
              <a:t>Does the depth of the water make a difference to have fast or slow you can walk?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15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Walking through water and the depth of the water </a:t>
            </a:r>
            <a:r>
              <a:rPr lang="en-GB" u="sng" dirty="0" smtClean="0"/>
              <a:t>does</a:t>
            </a:r>
            <a:r>
              <a:rPr lang="en-GB" dirty="0" smtClean="0"/>
              <a:t> make a difference to how easily you can move.</a:t>
            </a:r>
          </a:p>
          <a:p>
            <a:pPr marL="0" indent="0">
              <a:buNone/>
            </a:pPr>
            <a:r>
              <a:rPr lang="en-GB" dirty="0" smtClean="0"/>
              <a:t>This is due to air resistance and water resistance, and that air resistance and water resistance are types of friction.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How you might ask?!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2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windy day!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/>
              <a:t>T</a:t>
            </a:r>
            <a:r>
              <a:rPr lang="en-GB" sz="2800" dirty="0" smtClean="0"/>
              <a:t>hink about holding an umbrella on a windy day – is it easier to hold the umbrella when it is open or closed? Why?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A</a:t>
            </a:r>
            <a:r>
              <a:rPr lang="en-GB" sz="2800" dirty="0" smtClean="0"/>
              <a:t> closed umbrella is more streamlined than an open umbrella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Streamlined means that the umbrella presents very little resistance to a flow of air or water, increasing speed and ease of movement.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9613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can this information we have just learnt be applied to cycling? 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73" y="3140968"/>
            <a:ext cx="3066415" cy="244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94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</a:t>
            </a:r>
            <a:r>
              <a:rPr lang="en-GB" dirty="0" smtClean="0"/>
              <a:t>hink about cycling a bike into the wind.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Does this make it harder work to get the bike to move forward? YES!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15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nature and in technology, streamlining is used to reduce air resistance and water resistance.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Watch </a:t>
            </a:r>
            <a:r>
              <a:rPr lang="en-GB" dirty="0" smtClean="0"/>
              <a:t>this video with examples of streamlining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www.bbc.co.uk/learningzone/clips/streamlining-in-nature-and-industry/2181.html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4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 Time!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will need some </a:t>
            </a:r>
            <a:r>
              <a:rPr lang="en-GB" dirty="0" err="1" smtClean="0"/>
              <a:t>plasticine</a:t>
            </a:r>
            <a:r>
              <a:rPr lang="en-GB" dirty="0" smtClean="0"/>
              <a:t> (or </a:t>
            </a:r>
            <a:r>
              <a:rPr lang="en-GB" dirty="0" err="1" smtClean="0"/>
              <a:t>blu</a:t>
            </a:r>
            <a:r>
              <a:rPr lang="en-GB" dirty="0" smtClean="0"/>
              <a:t> </a:t>
            </a:r>
            <a:r>
              <a:rPr lang="en-GB" dirty="0" err="1" smtClean="0"/>
              <a:t>tak</a:t>
            </a:r>
            <a:r>
              <a:rPr lang="en-GB" dirty="0" smtClean="0"/>
              <a:t>, clay, </a:t>
            </a:r>
            <a:r>
              <a:rPr lang="en-GB" dirty="0" smtClean="0"/>
              <a:t>playdough, foil whatever you have).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will need to shape your </a:t>
            </a:r>
            <a:r>
              <a:rPr lang="en-GB" dirty="0" err="1" smtClean="0"/>
              <a:t>plasticine</a:t>
            </a:r>
            <a:r>
              <a:rPr lang="en-GB" dirty="0" smtClean="0"/>
              <a:t> (or other) </a:t>
            </a:r>
            <a:r>
              <a:rPr lang="en-GB" dirty="0" smtClean="0"/>
              <a:t>in </a:t>
            </a:r>
            <a:r>
              <a:rPr lang="en-GB" smtClean="0"/>
              <a:t>different </a:t>
            </a:r>
            <a:r>
              <a:rPr lang="en-GB" smtClean="0"/>
              <a:t>shapes </a:t>
            </a:r>
            <a:r>
              <a:rPr lang="en-GB" smtClean="0"/>
              <a:t>and </a:t>
            </a:r>
            <a:r>
              <a:rPr lang="en-GB" dirty="0" smtClean="0"/>
              <a:t>drop it into some water.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But first think about…</a:t>
            </a:r>
          </a:p>
        </p:txBody>
      </p:sp>
    </p:spTree>
    <p:extLst>
      <p:ext uri="{BB962C8B-B14F-4D97-AF65-F5344CB8AC3E}">
        <p14:creationId xmlns:p14="http://schemas.microsoft.com/office/powerpoint/2010/main" val="27926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do you predict will happen?</a:t>
            </a:r>
            <a:endParaRPr lang="en-GB" dirty="0"/>
          </a:p>
          <a:p>
            <a:r>
              <a:rPr lang="en-GB" dirty="0" smtClean="0"/>
              <a:t>Using the same amount of material</a:t>
            </a:r>
            <a:endParaRPr lang="en-GB" dirty="0" smtClean="0"/>
          </a:p>
          <a:p>
            <a:r>
              <a:rPr lang="en-GB" dirty="0" smtClean="0"/>
              <a:t>Using the same</a:t>
            </a:r>
            <a:r>
              <a:rPr lang="en-GB" dirty="0" smtClean="0"/>
              <a:t> </a:t>
            </a:r>
            <a:r>
              <a:rPr lang="en-GB" dirty="0" smtClean="0"/>
              <a:t>depth of the water </a:t>
            </a:r>
          </a:p>
          <a:p>
            <a:r>
              <a:rPr lang="en-GB" dirty="0" smtClean="0"/>
              <a:t>The force with which the </a:t>
            </a:r>
            <a:r>
              <a:rPr lang="en-GB" dirty="0" err="1" smtClean="0"/>
              <a:t>plasticine</a:t>
            </a:r>
            <a:r>
              <a:rPr lang="en-GB" dirty="0" smtClean="0"/>
              <a:t> is dropped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Which shapes do you think will fall quickest? Why? </a:t>
            </a:r>
          </a:p>
          <a:p>
            <a:pPr marL="0" indent="0">
              <a:buNone/>
            </a:pPr>
            <a:r>
              <a:rPr lang="en-GB" dirty="0" smtClean="0"/>
              <a:t>Which shapes will fall slowest?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90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439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 can draw conclusions about which shapes create least water resistance</vt:lpstr>
      <vt:lpstr>Swimming</vt:lpstr>
      <vt:lpstr>PowerPoint Presentation</vt:lpstr>
      <vt:lpstr>A windy day!</vt:lpstr>
      <vt:lpstr>Cycling</vt:lpstr>
      <vt:lpstr>PowerPoint Presentation</vt:lpstr>
      <vt:lpstr>PowerPoint Presentation</vt:lpstr>
      <vt:lpstr>Experiment Time!</vt:lpstr>
      <vt:lpstr>PowerPoint Presentation</vt:lpstr>
      <vt:lpstr>Have a go at dropping the different shapes into the water.</vt:lpstr>
      <vt:lpstr>Results</vt:lpstr>
      <vt:lpstr>Repeating the experiment?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draw conclusions about which shapes create least water resistance</dc:title>
  <dc:creator>Dan</dc:creator>
  <cp:lastModifiedBy>hannah.thomas</cp:lastModifiedBy>
  <cp:revision>4</cp:revision>
  <dcterms:created xsi:type="dcterms:W3CDTF">2020-03-26T16:18:50Z</dcterms:created>
  <dcterms:modified xsi:type="dcterms:W3CDTF">2020-03-30T11:11:13Z</dcterms:modified>
</cp:coreProperties>
</file>