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0202-DBC4-40F7-B0AC-9B3186104BDB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FA93-99D9-41C9-B8DE-13906D7F8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129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0202-DBC4-40F7-B0AC-9B3186104BDB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FA93-99D9-41C9-B8DE-13906D7F8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13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0202-DBC4-40F7-B0AC-9B3186104BDB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FA93-99D9-41C9-B8DE-13906D7F8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63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0202-DBC4-40F7-B0AC-9B3186104BDB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FA93-99D9-41C9-B8DE-13906D7F8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721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0202-DBC4-40F7-B0AC-9B3186104BDB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FA93-99D9-41C9-B8DE-13906D7F8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684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0202-DBC4-40F7-B0AC-9B3186104BDB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FA93-99D9-41C9-B8DE-13906D7F8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02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0202-DBC4-40F7-B0AC-9B3186104BDB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FA93-99D9-41C9-B8DE-13906D7F8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517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0202-DBC4-40F7-B0AC-9B3186104BDB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FA93-99D9-41C9-B8DE-13906D7F8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16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0202-DBC4-40F7-B0AC-9B3186104BDB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FA93-99D9-41C9-B8DE-13906D7F8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484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0202-DBC4-40F7-B0AC-9B3186104BDB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FA93-99D9-41C9-B8DE-13906D7F8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872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0202-DBC4-40F7-B0AC-9B3186104BDB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FA93-99D9-41C9-B8DE-13906D7F8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31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90202-DBC4-40F7-B0AC-9B3186104BDB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8FA93-99D9-41C9-B8DE-13906D7F8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93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hanacademy.org/partner-content/mit-k12/mit-k12-physics/v/the-physics-of-skydivi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 smtClean="0"/>
              <a:t>I can identify how surface area affects air resistance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862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What did you find out?</a:t>
            </a:r>
          </a:p>
          <a:p>
            <a:endParaRPr lang="en-GB" dirty="0"/>
          </a:p>
          <a:p>
            <a:r>
              <a:rPr lang="en-GB" dirty="0" smtClean="0"/>
              <a:t>The larger the surface area, the slower the parachute falls. Why?</a:t>
            </a:r>
          </a:p>
          <a:p>
            <a:endParaRPr lang="en-GB" dirty="0"/>
          </a:p>
          <a:p>
            <a:r>
              <a:rPr lang="en-GB" dirty="0" smtClean="0"/>
              <a:t>This is because the greater the surface area, the greater the air resistance. In other words, the larger the surface area, the slower the parachute falls.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6708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Key questions for you to think about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people slow themselves down when they jump out of a plane?</a:t>
            </a:r>
          </a:p>
          <a:p>
            <a:r>
              <a:rPr lang="en-GB" dirty="0" smtClean="0"/>
              <a:t>What forces may be acting upon a person jumping out of a plane?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9016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Watch the video up to 2:10</a:t>
            </a:r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https://www.khanacademy.org/partner-content/mit-k12/mit-k12-physics/v/the-physics-of-skydiving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818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the video they talked about the forces gravity and drag (air resistance).</a:t>
            </a:r>
          </a:p>
          <a:p>
            <a:endParaRPr lang="en-GB" dirty="0"/>
          </a:p>
          <a:p>
            <a:r>
              <a:rPr lang="en-GB" dirty="0" smtClean="0"/>
              <a:t>Surface area plays another vital role in how quickly a person falls to the ground when they jump out of a plane.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841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But does having a large surface area slow you down quicker or slower?</a:t>
            </a:r>
          </a:p>
          <a:p>
            <a:endParaRPr lang="en-GB" dirty="0"/>
          </a:p>
          <a:p>
            <a:r>
              <a:rPr lang="en-GB" dirty="0" smtClean="0"/>
              <a:t>What do you think? Why do you think this?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83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Experiment!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Lets create 3 parachutes using paper. Each square parachute will need:</a:t>
            </a:r>
          </a:p>
          <a:p>
            <a:endParaRPr lang="en-GB" dirty="0" smtClean="0"/>
          </a:p>
          <a:p>
            <a:r>
              <a:rPr lang="en-GB" sz="2000" dirty="0"/>
              <a:t>A</a:t>
            </a:r>
            <a:r>
              <a:rPr lang="en-GB" sz="2000" dirty="0" smtClean="0"/>
              <a:t> large surface area of approximately 400cm² (each side will need to be 20cm long)</a:t>
            </a:r>
          </a:p>
          <a:p>
            <a:r>
              <a:rPr lang="en-GB" sz="2000" dirty="0"/>
              <a:t>A</a:t>
            </a:r>
            <a:r>
              <a:rPr lang="en-GB" sz="2000" dirty="0" smtClean="0"/>
              <a:t> medium sized surface area of approximately 225cm² (each side will need to be 15cm long</a:t>
            </a:r>
          </a:p>
          <a:p>
            <a:r>
              <a:rPr lang="en-GB" sz="2000" dirty="0" smtClean="0"/>
              <a:t>A small surface area of approximately 100cm² (each side will need to be 10cm long)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3060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764704"/>
            <a:ext cx="2808312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5004048" y="1196752"/>
            <a:ext cx="2088232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779912" y="4365104"/>
            <a:ext cx="1584176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691680" y="3721046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20cm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442645" y="188334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20cm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691680" y="1896024"/>
            <a:ext cx="1116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200cm²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24128" y="34290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15cm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092280" y="191683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15cm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508104" y="210149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225cm²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39952" y="594928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10cm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364088" y="48691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10cm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4139952" y="486916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100cm²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755576" y="792204"/>
            <a:ext cx="216024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3131840" y="827879"/>
            <a:ext cx="216024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736785" y="3325634"/>
            <a:ext cx="216024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3176228" y="3333181"/>
            <a:ext cx="216024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5040052" y="1268311"/>
            <a:ext cx="216024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6871320" y="1196752"/>
            <a:ext cx="216024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5040052" y="3140968"/>
            <a:ext cx="216024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6869208" y="3129190"/>
            <a:ext cx="216024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3779912" y="4372651"/>
            <a:ext cx="216024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5104389" y="4391767"/>
            <a:ext cx="216024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3802685" y="5661248"/>
            <a:ext cx="216024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5104389" y="5649470"/>
            <a:ext cx="216024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6120172" y="3945830"/>
            <a:ext cx="27723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Using 4 pieces of string or thread per parachute (all the same length), tie each piece to the corners of the parachute and attach a weight (maybe a </a:t>
            </a:r>
            <a:r>
              <a:rPr lang="en-GB" dirty="0"/>
              <a:t>L</a:t>
            </a:r>
            <a:r>
              <a:rPr lang="en-GB" dirty="0" smtClean="0"/>
              <a:t>ego man?!)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683568" y="4365104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Make holes in the corners with a pencil or you could use a hole punch.</a:t>
            </a:r>
          </a:p>
        </p:txBody>
      </p:sp>
    </p:spTree>
    <p:extLst>
      <p:ext uri="{BB962C8B-B14F-4D97-AF65-F5344CB8AC3E}">
        <p14:creationId xmlns:p14="http://schemas.microsoft.com/office/powerpoint/2010/main" val="2940361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Fair testing and prediction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will drop each parachute from the same height. Why?</a:t>
            </a:r>
          </a:p>
          <a:p>
            <a:endParaRPr lang="en-GB" dirty="0"/>
          </a:p>
          <a:p>
            <a:r>
              <a:rPr lang="en-GB" dirty="0" smtClean="0"/>
              <a:t>What do you predict will happen? Why?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846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test!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/>
          </a:bodyPr>
          <a:lstStyle/>
          <a:p>
            <a:r>
              <a:rPr lang="en-GB" sz="2400" dirty="0" smtClean="0"/>
              <a:t>Drop each parachute! You may want to use a stop watch to time the fall. </a:t>
            </a:r>
          </a:p>
          <a:p>
            <a:endParaRPr lang="en-GB" sz="2400" dirty="0"/>
          </a:p>
          <a:p>
            <a:r>
              <a:rPr lang="en-GB" sz="2400" dirty="0" smtClean="0"/>
              <a:t>You may want to repeat your test a few times (to ensure it’s fair!) and </a:t>
            </a:r>
            <a:r>
              <a:rPr lang="en-GB" sz="2400" dirty="0" smtClean="0"/>
              <a:t>try and find the take </a:t>
            </a:r>
            <a:r>
              <a:rPr lang="en-GB" sz="2400" dirty="0" smtClean="0"/>
              <a:t>an average </a:t>
            </a:r>
            <a:r>
              <a:rPr lang="en-GB" sz="2400" dirty="0" smtClean="0"/>
              <a:t>time using a calculator.</a:t>
            </a:r>
            <a:endParaRPr lang="en-GB" sz="2400" dirty="0" smtClean="0"/>
          </a:p>
          <a:p>
            <a:pPr marL="0" fontAlgn="t">
              <a:spcBef>
                <a:spcPts val="0"/>
              </a:spcBef>
            </a:pPr>
            <a:r>
              <a:rPr lang="en-GB" sz="2400" b="1" dirty="0">
                <a:solidFill>
                  <a:srgbClr val="FFFFFF"/>
                </a:solidFill>
              </a:rPr>
              <a:t>Parachute</a:t>
            </a:r>
            <a:endParaRPr lang="en-GB" sz="2400" b="0" i="0" u="none" strike="noStrike" dirty="0" smtClean="0">
              <a:effectLst/>
              <a:latin typeface="Arial"/>
            </a:endParaRPr>
          </a:p>
          <a:p>
            <a:pPr marL="0" fontAlgn="t">
              <a:spcBef>
                <a:spcPts val="0"/>
              </a:spcBef>
            </a:pPr>
            <a:r>
              <a:rPr lang="en-GB" sz="2400" b="1" dirty="0">
                <a:solidFill>
                  <a:srgbClr val="FFFFFF"/>
                </a:solidFill>
              </a:rPr>
              <a:t>Test 1</a:t>
            </a:r>
            <a:endParaRPr lang="en-GB" sz="2400" b="0" i="0" u="none" strike="noStrike" dirty="0" smtClean="0">
              <a:effectLst/>
              <a:latin typeface="Arial"/>
            </a:endParaRPr>
          </a:p>
          <a:p>
            <a:pPr marL="0" fontAlgn="t">
              <a:spcBef>
                <a:spcPts val="0"/>
              </a:spcBef>
            </a:pPr>
            <a:r>
              <a:rPr lang="en-GB" sz="2400" b="1" dirty="0">
                <a:solidFill>
                  <a:srgbClr val="FFFFFF"/>
                </a:solidFill>
              </a:rPr>
              <a:t>Test 2</a:t>
            </a:r>
            <a:endParaRPr lang="en-GB" sz="2400" b="0" i="0" u="none" strike="noStrike" dirty="0" smtClean="0">
              <a:effectLst/>
              <a:latin typeface="Arial"/>
            </a:endParaRPr>
          </a:p>
          <a:p>
            <a:pPr marL="0" fontAlgn="t">
              <a:spcBef>
                <a:spcPts val="0"/>
              </a:spcBef>
            </a:pPr>
            <a:r>
              <a:rPr lang="en-GB" sz="2400" b="1" dirty="0">
                <a:solidFill>
                  <a:srgbClr val="FFFFFF"/>
                </a:solidFill>
              </a:rPr>
              <a:t>Test 3</a:t>
            </a:r>
            <a:endParaRPr lang="en-GB" sz="2400" b="0" i="0" u="none" strike="noStrike" dirty="0" smtClean="0">
              <a:effectLst/>
              <a:latin typeface="Arial"/>
            </a:endParaRPr>
          </a:p>
          <a:p>
            <a:pPr marL="0" indent="0">
              <a:buNone/>
            </a:pPr>
            <a:endParaRPr lang="en-GB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204449"/>
              </p:ext>
            </p:extLst>
          </p:nvPr>
        </p:nvGraphicFramePr>
        <p:xfrm>
          <a:off x="1187624" y="3717032"/>
          <a:ext cx="7344815" cy="283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11912">
                <a:tc>
                  <a:txBody>
                    <a:bodyPr/>
                    <a:lstStyle/>
                    <a:p>
                      <a:r>
                        <a:rPr lang="en-GB" dirty="0" smtClean="0"/>
                        <a:t>Parachute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Test 1  (time)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Test 2 (time)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Test 3 (time)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Average time </a:t>
                      </a:r>
                      <a:r>
                        <a:rPr lang="en-GB" sz="1600" dirty="0" smtClean="0"/>
                        <a:t>(add all 3 times together and divide by 3)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800">
                <a:tc>
                  <a:txBody>
                    <a:bodyPr/>
                    <a:lstStyle/>
                    <a:p>
                      <a:r>
                        <a:rPr lang="en-GB" dirty="0" smtClean="0"/>
                        <a:t>Large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800">
                <a:tc>
                  <a:txBody>
                    <a:bodyPr/>
                    <a:lstStyle/>
                    <a:p>
                      <a:r>
                        <a:rPr lang="en-GB" dirty="0" smtClean="0"/>
                        <a:t>Medium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800">
                <a:tc>
                  <a:txBody>
                    <a:bodyPr/>
                    <a:lstStyle/>
                    <a:p>
                      <a:r>
                        <a:rPr lang="en-GB" dirty="0" smtClean="0"/>
                        <a:t>Small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9237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406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I can identify how surface area affects air resistance</vt:lpstr>
      <vt:lpstr>Key questions for you to think about</vt:lpstr>
      <vt:lpstr>PowerPoint Presentation</vt:lpstr>
      <vt:lpstr>PowerPoint Presentation</vt:lpstr>
      <vt:lpstr>PowerPoint Presentation</vt:lpstr>
      <vt:lpstr>Experiment!</vt:lpstr>
      <vt:lpstr>PowerPoint Presentation</vt:lpstr>
      <vt:lpstr>Fair testing and prediction</vt:lpstr>
      <vt:lpstr>The test!</vt:lpstr>
      <vt:lpstr>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can identify the effects of air resistance</dc:title>
  <dc:creator>Dan</dc:creator>
  <cp:lastModifiedBy>hannah.thomas</cp:lastModifiedBy>
  <cp:revision>7</cp:revision>
  <dcterms:created xsi:type="dcterms:W3CDTF">2020-03-20T10:49:48Z</dcterms:created>
  <dcterms:modified xsi:type="dcterms:W3CDTF">2020-03-23T11:19:35Z</dcterms:modified>
</cp:coreProperties>
</file>