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F5F64-D083-4D9F-8957-CA5F1D8A8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ACB1BF-46E7-45F2-9D20-2D8B2CF82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8681C-E4C3-4D28-B332-EF2CCF0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61C-5B51-4F9C-B972-F11A583ECDA3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117F8-5E08-495A-AD20-2571E18CD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2E471-DCC3-4255-956C-C4893771F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F57F-0950-4771-AC9A-DB4079D53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46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F559-9778-403E-8DBA-ACE70F606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053C83-BF6C-4E5A-A5FF-493E0EFEB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6B03C-E3FF-4846-B84D-2A170BAD0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61C-5B51-4F9C-B972-F11A583ECDA3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4A377-1474-4D94-8A08-BA5C0DCD5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8561C-D4B0-4222-9CC1-5D81512F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F57F-0950-4771-AC9A-DB4079D53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96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9E5257-AA43-4347-A7C8-414293EF2E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6D8F43-0C78-4FF8-B1D1-09FB99209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2B766-6083-4FF7-A91A-9F671105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61C-5B51-4F9C-B972-F11A583ECDA3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B67EB-66E8-4427-B80A-92FDC1C86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8CEF4-31D2-4336-BE17-120104990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F57F-0950-4771-AC9A-DB4079D53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79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7574C-3F8C-4D9C-AC9E-18B45D156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7AF63-99A0-4448-89CD-B584973B2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1A9CC-B504-475E-A738-5444A417C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61C-5B51-4F9C-B972-F11A583ECDA3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1EE87-3014-4495-8CAA-B07039D79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FC0F6-4D48-4382-8786-41E8A2EBF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F57F-0950-4771-AC9A-DB4079D53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23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B8951-048C-4E3D-BA50-64661F7F9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C8D45-1E97-4C84-8137-3BB20502C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BD269-D0C8-4B37-8AEF-8072DC765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61C-5B51-4F9C-B972-F11A583ECDA3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AA966-E555-4580-BD55-EA5A4ADFA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ED352-AE49-470F-9A65-454628F98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F57F-0950-4771-AC9A-DB4079D53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1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9A3F5-6866-4481-91DB-53CD71CCE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06CB8-FBB6-470E-9105-F8D258175B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AB6168-3649-455D-9FC8-62673FB9D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3DE432-252D-4EC8-B00C-6C29764A9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61C-5B51-4F9C-B972-F11A583ECDA3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3EEC8-5CF2-433E-BAB7-87B1A586F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A98AF-9D8E-4390-ACA2-ADEFD7222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F57F-0950-4771-AC9A-DB4079D53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09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4BA72-783A-4F85-96FA-EE4A025EF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3E387-D2E8-403F-9AAF-857F7AC60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AC1A2B-A82F-4E1F-A589-E2B28B954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77F61F-723C-4905-B510-A6219B61D2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DD7668-8EA0-47DC-8244-2BD52AA282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176ED7-C62C-4F08-A440-B0C2E22C1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61C-5B51-4F9C-B972-F11A583ECDA3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92F2E4-9373-4A87-97B7-261F88635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7B5C9F-226B-437F-9C13-B391C470B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F57F-0950-4771-AC9A-DB4079D53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49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7E68D-270B-4D92-82C9-57306195A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D3DD40-A405-44FC-9E8B-5CF619755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61C-5B51-4F9C-B972-F11A583ECDA3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6871B2-0A6C-4160-B50A-6FA13758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246C1-573C-44A5-88F4-29F73E77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F57F-0950-4771-AC9A-DB4079D53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156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C0C8E6-814E-41D1-B834-AFD0B6206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61C-5B51-4F9C-B972-F11A583ECDA3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89B2D-352A-4143-A844-E663663C0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5F0018-51D8-4159-B9CF-7DD8BE62A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F57F-0950-4771-AC9A-DB4079D53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165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33CBF-94B5-4FF9-80C1-DF5D8629B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E61B0-9E8F-458C-B636-3953A7ABD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16BE6-E0AB-4937-BEAA-8A914FC96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C0B73-E9AE-4786-89F6-643F22D9D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61C-5B51-4F9C-B972-F11A583ECDA3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E98B6-536F-4CA0-A9C0-ECFF5A84A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68E6A-B25B-4E06-9845-F9430359B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F57F-0950-4771-AC9A-DB4079D53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093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57D95-BFD9-4842-8364-3E4073A9D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AB9D9B-C669-4DA8-BB35-D5D9DD4769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501C8-80E3-4D2F-8F06-7D222D9C9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26B1A-411C-491E-AC3C-0405D54CC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B61C-5B51-4F9C-B972-F11A583ECDA3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D7C8-E8CA-4621-A5A7-3715CE42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821BF6-DB43-4A93-92C1-7D621A03E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F57F-0950-4771-AC9A-DB4079D53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74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FBBD18-9914-4E4A-A267-5947CB793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9A123-2E13-47A3-A986-C1638295B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C44B0-04B2-45C7-8834-720CD1BAAC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1B61C-5B51-4F9C-B972-F11A583ECDA3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6A935-AB25-4654-A02D-BF57C0888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F3853-2E61-43EA-BF83-8DDDF6545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0F57F-0950-4771-AC9A-DB4079D53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878FC-0655-4CC6-9CAB-36AE9914F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831859" cy="990642"/>
          </a:xfrm>
        </p:spPr>
        <p:txBody>
          <a:bodyPr>
            <a:normAutofit fontScale="90000"/>
          </a:bodyPr>
          <a:lstStyle/>
          <a:p>
            <a:r>
              <a:rPr lang="en-GB" sz="5400" u="sng" dirty="0"/>
              <a:t>English: Thursday, 26</a:t>
            </a:r>
            <a:r>
              <a:rPr lang="en-GB" sz="5400" u="sng" baseline="30000" dirty="0"/>
              <a:t>th</a:t>
            </a:r>
            <a:r>
              <a:rPr lang="en-GB" sz="5400" u="sng" dirty="0"/>
              <a:t> March,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E9E2C5-67EE-46B9-AEA2-CB2F97418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65216"/>
            <a:ext cx="9144000" cy="3910869"/>
          </a:xfrm>
        </p:spPr>
        <p:txBody>
          <a:bodyPr>
            <a:normAutofit/>
          </a:bodyPr>
          <a:lstStyle/>
          <a:p>
            <a:pPr algn="l"/>
            <a:r>
              <a:rPr lang="en-GB" sz="4000" dirty="0"/>
              <a:t>Today, you will be editing this adventure story. Editing is so important so that you ensure your story is the best it can be. Read your story aloud – this is the best way to spot your own errors as you read it back.</a:t>
            </a:r>
          </a:p>
          <a:p>
            <a:pPr algn="l"/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44821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8D381-C3C2-420F-A2FE-E9E61703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524"/>
            <a:ext cx="10515600" cy="6356951"/>
          </a:xfrm>
        </p:spPr>
        <p:txBody>
          <a:bodyPr>
            <a:normAutofit/>
          </a:bodyPr>
          <a:lstStyle/>
          <a:p>
            <a:r>
              <a:rPr lang="en-GB" sz="7200" dirty="0">
                <a:solidFill>
                  <a:srgbClr val="FF0000"/>
                </a:solidFill>
              </a:rPr>
              <a:t>First,</a:t>
            </a:r>
            <a:r>
              <a:rPr lang="en-GB" sz="7200" dirty="0"/>
              <a:t> edit for sense.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Does your story make sense? Have you missed out vital pieces of information which would confuse the reader?</a:t>
            </a:r>
            <a:br>
              <a:rPr lang="en-GB" dirty="0"/>
            </a:br>
            <a:r>
              <a:rPr lang="en-GB" dirty="0"/>
              <a:t>Making sense is THE MOST IMPORTANT SKILL a writer needs to show.</a:t>
            </a:r>
            <a:br>
              <a:rPr lang="en-GB" dirty="0"/>
            </a:br>
            <a:r>
              <a:rPr lang="en-GB" dirty="0"/>
              <a:t>You will need to add or change sections if it doesn’t make sense.</a:t>
            </a:r>
          </a:p>
        </p:txBody>
      </p:sp>
    </p:spTree>
    <p:extLst>
      <p:ext uri="{BB962C8B-B14F-4D97-AF65-F5344CB8AC3E}">
        <p14:creationId xmlns:p14="http://schemas.microsoft.com/office/powerpoint/2010/main" val="205635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D652BED-7F80-4FA9-A0C7-675469F5E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931782" cy="996392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Secondly,</a:t>
            </a:r>
            <a:r>
              <a:rPr lang="en-GB" dirty="0"/>
              <a:t> edit your spelling errors.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9A1237-45FF-411C-977E-AF4943347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064477"/>
            <a:ext cx="10515600" cy="3025174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A good technique to spot spelling errors is to read your work backwards. Start at the end of the story and read each single word. </a:t>
            </a:r>
          </a:p>
          <a:p>
            <a:r>
              <a:rPr lang="en-GB" sz="3600" dirty="0">
                <a:solidFill>
                  <a:schemeClr val="tx1"/>
                </a:solidFill>
              </a:rPr>
              <a:t>Which ones do you notice are wrong? Which ones are you unsure about and need to check? </a:t>
            </a:r>
          </a:p>
        </p:txBody>
      </p:sp>
    </p:spTree>
    <p:extLst>
      <p:ext uri="{BB962C8B-B14F-4D97-AF65-F5344CB8AC3E}">
        <p14:creationId xmlns:p14="http://schemas.microsoft.com/office/powerpoint/2010/main" val="156693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D652BED-7F80-4FA9-A0C7-675469F5E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72918"/>
            <a:ext cx="10931782" cy="99639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Thirdly,</a:t>
            </a:r>
            <a:r>
              <a:rPr lang="en-GB" dirty="0"/>
              <a:t> check your use of paragraphs.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9A1237-45FF-411C-977E-AF4943347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791730"/>
            <a:ext cx="10515600" cy="4297921"/>
          </a:xfrm>
        </p:spPr>
        <p:txBody>
          <a:bodyPr>
            <a:normAutofit fontScale="92500" lnSpcReduction="10000"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It is important to paragraph correctly. </a:t>
            </a:r>
          </a:p>
          <a:p>
            <a:r>
              <a:rPr lang="en-GB" sz="3600" dirty="0">
                <a:solidFill>
                  <a:schemeClr val="tx1"/>
                </a:solidFill>
              </a:rPr>
              <a:t>Have you used different paragraphs to cover each of the different dilemmas?</a:t>
            </a:r>
          </a:p>
          <a:p>
            <a:r>
              <a:rPr lang="en-GB" sz="3600" dirty="0">
                <a:solidFill>
                  <a:schemeClr val="tx1"/>
                </a:solidFill>
              </a:rPr>
              <a:t>Have you started new paragraphs for shifts in time?</a:t>
            </a:r>
          </a:p>
          <a:p>
            <a:r>
              <a:rPr lang="en-GB" sz="3600" dirty="0">
                <a:solidFill>
                  <a:schemeClr val="tx1"/>
                </a:solidFill>
              </a:rPr>
              <a:t>When you have changed the speaker if using direct speech, have you started a new paragraph?</a:t>
            </a:r>
          </a:p>
          <a:p>
            <a:r>
              <a:rPr lang="en-GB" sz="3600" dirty="0">
                <a:solidFill>
                  <a:schemeClr val="tx1"/>
                </a:solidFill>
              </a:rPr>
              <a:t>If you notice a place where you should have started a new paragraph but didn’t, remember the editing mark you need to add </a:t>
            </a:r>
            <a:r>
              <a:rPr lang="en-GB" sz="3600" dirty="0">
                <a:solidFill>
                  <a:srgbClr val="FF0000"/>
                </a:solidFill>
              </a:rPr>
              <a:t>//</a:t>
            </a:r>
          </a:p>
        </p:txBody>
      </p:sp>
    </p:spTree>
    <p:extLst>
      <p:ext uri="{BB962C8B-B14F-4D97-AF65-F5344CB8AC3E}">
        <p14:creationId xmlns:p14="http://schemas.microsoft.com/office/powerpoint/2010/main" val="1112883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D652BED-7F80-4FA9-A0C7-675469F5E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759" y="399923"/>
            <a:ext cx="10931782" cy="99639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Fourthly,</a:t>
            </a:r>
            <a:r>
              <a:rPr lang="en-GB" dirty="0"/>
              <a:t> edit your punctuation errors.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9A1237-45FF-411C-977E-AF4943347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507524"/>
            <a:ext cx="10515600" cy="4582127"/>
          </a:xfrm>
        </p:spPr>
        <p:txBody>
          <a:bodyPr>
            <a:normAutofit fontScale="92500" lnSpcReduction="10000"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It is easy to make errors with punctuation as you write.</a:t>
            </a:r>
          </a:p>
          <a:p>
            <a:r>
              <a:rPr lang="en-GB" sz="3600" dirty="0">
                <a:solidFill>
                  <a:schemeClr val="tx1"/>
                </a:solidFill>
              </a:rPr>
              <a:t>Read your story aloud again. This time check only for your punctuation.</a:t>
            </a:r>
          </a:p>
          <a:p>
            <a:r>
              <a:rPr lang="en-GB" sz="3600" dirty="0">
                <a:solidFill>
                  <a:schemeClr val="tx1"/>
                </a:solidFill>
              </a:rPr>
              <a:t>Have you used a comma when you actually need a full stop or a semi-colon? Remember you can replace a FANBOYS conjunction with a semi-colon.</a:t>
            </a:r>
          </a:p>
          <a:p>
            <a:r>
              <a:rPr lang="en-GB" sz="3600" dirty="0">
                <a:solidFill>
                  <a:schemeClr val="tx1"/>
                </a:solidFill>
              </a:rPr>
              <a:t>Have you punctuated any questions with a question mark?</a:t>
            </a:r>
          </a:p>
          <a:p>
            <a:r>
              <a:rPr lang="en-GB" sz="3600" dirty="0">
                <a:solidFill>
                  <a:schemeClr val="tx1"/>
                </a:solidFill>
              </a:rPr>
              <a:t>Did you use a colon anywhere? Remember, you can use a colon in place of the word ‘because’ in a complex sentence.</a:t>
            </a:r>
          </a:p>
        </p:txBody>
      </p:sp>
    </p:spTree>
    <p:extLst>
      <p:ext uri="{BB962C8B-B14F-4D97-AF65-F5344CB8AC3E}">
        <p14:creationId xmlns:p14="http://schemas.microsoft.com/office/powerpoint/2010/main" val="37324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D652BED-7F80-4FA9-A0C7-675469F5E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109" y="768349"/>
            <a:ext cx="10931782" cy="996392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Why not publish your work?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9A1237-45FF-411C-977E-AF4943347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109" y="1916413"/>
            <a:ext cx="10515600" cy="4434960"/>
          </a:xfrm>
        </p:spPr>
        <p:txBody>
          <a:bodyPr>
            <a:normAutofit lnSpcReduction="10000"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You have put a lot of effort into this adventure story if you followed the lessons each day. Why not publish the finished story? If you publish it as a Word document, please email us a copy.  If you publish it by hand, we’d love to see a photograph or a scanned copy. </a:t>
            </a:r>
          </a:p>
          <a:p>
            <a:r>
              <a:rPr lang="en-GB" sz="3600" dirty="0">
                <a:solidFill>
                  <a:schemeClr val="tx1"/>
                </a:solidFill>
              </a:rPr>
              <a:t>You may choose not to publish your story and that is fine too – authors don’t always publish a piece of work. Please email us a photograph of your edited draft work instead.</a:t>
            </a:r>
          </a:p>
        </p:txBody>
      </p:sp>
    </p:spTree>
    <p:extLst>
      <p:ext uri="{BB962C8B-B14F-4D97-AF65-F5344CB8AC3E}">
        <p14:creationId xmlns:p14="http://schemas.microsoft.com/office/powerpoint/2010/main" val="549805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5681</TotalTime>
  <Words>393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English: Thursday, 26th March, 2020</vt:lpstr>
      <vt:lpstr>First, edit for sense. Does your story make sense? Have you missed out vital pieces of information which would confuse the reader? Making sense is THE MOST IMPORTANT SKILL a writer needs to show. You will need to add or change sections if it doesn’t make sense.</vt:lpstr>
      <vt:lpstr>Secondly, edit your spelling errors.</vt:lpstr>
      <vt:lpstr>Thirdly, check your use of paragraphs.</vt:lpstr>
      <vt:lpstr>Fourthly, edit your punctuation errors.</vt:lpstr>
      <vt:lpstr>Why not publish your work?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English: Friday, 20th March, 2020</dc:title>
  <dc:creator>Fiona Chapman</dc:creator>
  <cp:lastModifiedBy>lizzie.durling</cp:lastModifiedBy>
  <cp:revision>23</cp:revision>
  <dcterms:created xsi:type="dcterms:W3CDTF">2020-03-18T22:32:33Z</dcterms:created>
  <dcterms:modified xsi:type="dcterms:W3CDTF">2020-03-24T17:40:28Z</dcterms:modified>
</cp:coreProperties>
</file>