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6F255-8A5E-4FC0-923D-FF6C26911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E630ED-AA47-4DD6-83EF-AE40F258F0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FAD8A-F4F9-4DAE-96CC-977B38E96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4C4CB-1465-4157-B0F6-2E5820ECC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85A5D-6D95-408E-9B8D-1A735B8A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62D1D-8D40-4F1E-99BA-F07DBEE2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CCD484-8439-4FC7-AFEC-21267FB625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88D2E-BF4E-4D63-A7B5-66939BC4F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5FED4-52E8-4EFE-A705-314A8FF4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0A109-D032-40EF-93BD-34756384C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1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CCD08D-D535-44C2-A893-FD90B3EFB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DA7BA-C88E-4156-8A05-50CF8D037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CD70F-FF53-4075-9768-C28FE4DF6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1FE77-45C2-4EAB-9380-585D5309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B7327-462B-44DE-957B-5006018C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1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1A39E-BBE2-459B-B839-00A66581B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5EDFA-C726-43E1-BEEE-41ABBD45A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91DE1-1E5D-4144-940E-574185AE8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F9239-3DEB-4064-89EC-93932DF4B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3F936-F8C1-4401-B18E-0EEA2BAE0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3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B37BF-74C9-4E4F-8D22-F2BA6A4E1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778B6B-3BFA-45EC-B2FF-445FCCE1D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96064-2601-4EB2-94BD-0751505B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FE32A-8998-4B95-A5B5-4B39AE51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6D1D3-DFAD-4F7A-AA10-9FA0F768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07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46FC2-5796-457B-B739-7F3A84574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A0767-DFFD-40B3-8AE2-1D6BF4AFD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C3F76-1AC8-47EB-9539-D2FD2ADB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3B0AE-D179-490B-8282-C87F4A4D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09DCA-6249-4191-9A9E-CCBC0A284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0ACB2-E9A3-48BA-BF30-915EE8A95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88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2253-9058-422B-A739-2B08A4059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79B10-0EBF-4CAF-B525-40A8D105F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C374B-2414-4CCB-B3B8-C0A715B12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F82FF2-9ACD-4C66-9AAC-2866569C4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00FA2D-E2DB-446A-8D5B-71D40428D1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BCD3A2-CEC6-47ED-84CB-3B80DBF00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F01B88-24A9-422C-AAAA-9BEB8ED4F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3288C1-DDFE-4BFC-AE0A-29FE9BF1B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90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2E7A-57D3-4FB2-83F2-B85407C38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C4EE32-E420-468A-8EEE-69946EB0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ED8383-48FD-4DD6-BCD3-C073608EE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B0017-1C32-4A30-988C-F4D03C61E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81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AA8A55-B05C-4189-B13C-43C94D178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83AA78-DD27-4072-9605-F5F80C917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7F650-A16B-49DB-99ED-DA74F5F5F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45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7EA9F-8DA4-4463-9E28-93071B21F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AA446-1514-4BAC-A2B4-6094D0150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4EE0FE-D7EA-4898-A767-E40E989FA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1AC20-2669-42F8-A85C-442D67B9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D7E3F-D61D-4E1F-B167-ED40CE609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2FAFC-8C59-46CF-9E74-EAA6A50DA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48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A1EC8-59DD-4030-8FE2-EBA3BDE8E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E5E3CF-3EEF-4F50-95A5-1B215548E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DC9921-C116-4CC7-84F8-3024D1DBE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E6BA2-283A-47A4-B2B7-E0266EDF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99551-6B8F-4B62-9E43-708374128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3D860-4017-4C14-AA31-F97FB4082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07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6F1C0-CBC2-46C8-B9CE-862D94D6D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81C66-D2BF-459F-9B79-4804BD57D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19CC5-BFA8-428B-B27B-94AEC2F488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E40A1-BB47-4E32-A526-80D13245515E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05367-D41E-471D-A3F8-24BA69626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F74CD-8099-48CA-91A9-555A57D869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5B984-7A95-4886-B0FC-CFBDB1F61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83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9FF7A-C884-4FA8-9381-ABA161BA5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8685" y="170640"/>
            <a:ext cx="9144000" cy="678446"/>
          </a:xfrm>
        </p:spPr>
        <p:txBody>
          <a:bodyPr>
            <a:normAutofit fontScale="90000"/>
          </a:bodyPr>
          <a:lstStyle/>
          <a:p>
            <a:r>
              <a:rPr lang="en-GB" sz="4400" b="1" u="sng" dirty="0">
                <a:latin typeface="Boring Boring" pitchFamily="2" charset="0"/>
              </a:rPr>
              <a:t>Five Minutes Peace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36E329-FDAB-4B61-AB8A-816C02F2A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737117"/>
            <a:ext cx="11435832" cy="566368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2800" b="1" dirty="0">
                <a:latin typeface="Boring Boring" pitchFamily="2" charset="0"/>
              </a:rPr>
              <a:t>Can you answer these questions about the story? Get your grown up to read them to you.</a:t>
            </a:r>
          </a:p>
          <a:p>
            <a:pPr algn="l">
              <a:lnSpc>
                <a:spcPct val="100000"/>
              </a:lnSpc>
            </a:pPr>
            <a:r>
              <a:rPr lang="en-GB" sz="2800" b="1" dirty="0">
                <a:latin typeface="Boring Boring" pitchFamily="2" charset="0"/>
              </a:rPr>
              <a:t>Use the slides of the story to help you find the answers. </a:t>
            </a:r>
          </a:p>
          <a:p>
            <a:pPr algn="l">
              <a:lnSpc>
                <a:spcPct val="100000"/>
              </a:lnSpc>
            </a:pPr>
            <a:r>
              <a:rPr lang="en-GB" sz="2800" b="1" dirty="0">
                <a:latin typeface="Boring Boring" pitchFamily="2" charset="0"/>
              </a:rPr>
              <a:t>Sometimes the answer will be in the picture, sometimes in the text.</a:t>
            </a:r>
          </a:p>
          <a:p>
            <a:pPr algn="l">
              <a:lnSpc>
                <a:spcPct val="100000"/>
              </a:lnSpc>
            </a:pPr>
            <a:endParaRPr lang="en-GB" sz="1000" b="1" dirty="0">
              <a:latin typeface="Boring Boring" pitchFamily="2" charset="0"/>
            </a:endParaRPr>
          </a:p>
          <a:p>
            <a:pPr algn="l">
              <a:lnSpc>
                <a:spcPct val="100000"/>
              </a:lnSpc>
            </a:pPr>
            <a:r>
              <a:rPr lang="en-GB" sz="2800" b="1" dirty="0">
                <a:latin typeface="Boring Boring" pitchFamily="2" charset="0"/>
              </a:rPr>
              <a:t>Why does Mrs Large look so sad at the beginning of the story?</a:t>
            </a:r>
          </a:p>
          <a:p>
            <a:pPr algn="l">
              <a:lnSpc>
                <a:spcPct val="100000"/>
              </a:lnSpc>
            </a:pPr>
            <a:r>
              <a:rPr lang="en-GB" sz="2800" b="1" dirty="0">
                <a:latin typeface="Boring Boring" pitchFamily="2" charset="0"/>
              </a:rPr>
              <a:t>Look at the pictures of the breakfast table. What problems can you see?</a:t>
            </a:r>
          </a:p>
          <a:p>
            <a:pPr algn="l">
              <a:lnSpc>
                <a:spcPct val="100000"/>
              </a:lnSpc>
            </a:pPr>
            <a:r>
              <a:rPr lang="en-GB" sz="2800" b="1" dirty="0" smtClean="0">
                <a:latin typeface="Boring Boring" pitchFamily="2" charset="0"/>
              </a:rPr>
              <a:t>How does Mrs Large go out of the kitchen? Why?</a:t>
            </a:r>
            <a:endParaRPr lang="en-GB" sz="2800" b="1" dirty="0">
              <a:latin typeface="Boring Boring" pitchFamily="2" charset="0"/>
            </a:endParaRPr>
          </a:p>
          <a:p>
            <a:pPr algn="l">
              <a:lnSpc>
                <a:spcPct val="100000"/>
              </a:lnSpc>
            </a:pPr>
            <a:r>
              <a:rPr lang="en-GB" sz="2800" b="1" dirty="0">
                <a:latin typeface="Boring Boring" pitchFamily="2" charset="0"/>
              </a:rPr>
              <a:t>Why does Laura think her Mum isn’t being fair?</a:t>
            </a:r>
          </a:p>
          <a:p>
            <a:pPr algn="l">
              <a:lnSpc>
                <a:spcPct val="100000"/>
              </a:lnSpc>
            </a:pPr>
            <a:r>
              <a:rPr lang="en-GB" sz="2800" b="1" dirty="0">
                <a:latin typeface="Boring Boring" pitchFamily="2" charset="0"/>
              </a:rPr>
              <a:t>Do you think Mrs Large wanted toys in her bath? Why not?</a:t>
            </a:r>
          </a:p>
          <a:p>
            <a:pPr algn="l">
              <a:lnSpc>
                <a:spcPct val="100000"/>
              </a:lnSpc>
            </a:pPr>
            <a:r>
              <a:rPr lang="en-GB" sz="2800" b="1" dirty="0">
                <a:latin typeface="Boring Boring" pitchFamily="2" charset="0"/>
              </a:rPr>
              <a:t>Why did Mrs Large groan when the children all came in together?</a:t>
            </a:r>
          </a:p>
          <a:p>
            <a:pPr algn="l">
              <a:lnSpc>
                <a:spcPct val="100000"/>
              </a:lnSpc>
            </a:pPr>
            <a:r>
              <a:rPr lang="en-GB" sz="2800" b="1" dirty="0">
                <a:latin typeface="Boring Boring" pitchFamily="2" charset="0"/>
              </a:rPr>
              <a:t>How is Mrs Large feeling as she gets out of the bath?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32F850-8AF7-48C0-8848-BC61C7D35BAF}"/>
              </a:ext>
            </a:extLst>
          </p:cNvPr>
          <p:cNvSpPr/>
          <p:nvPr/>
        </p:nvSpPr>
        <p:spPr>
          <a:xfrm>
            <a:off x="542926" y="2649894"/>
            <a:ext cx="11020424" cy="38628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Image result for magnifying glass clip art">
            <a:extLst>
              <a:ext uri="{FF2B5EF4-FFF2-40B4-BE49-F238E27FC236}">
                <a16:creationId xmlns:a16="http://schemas.microsoft.com/office/drawing/2014/main" id="{438FF683-01E8-47C5-8895-1B76371D9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938" y="4948235"/>
            <a:ext cx="13684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f1">
            <a:extLst>
              <a:ext uri="{FF2B5EF4-FFF2-40B4-BE49-F238E27FC236}">
                <a16:creationId xmlns:a16="http://schemas.microsoft.com/office/drawing/2014/main" id="{60A7BA29-EA64-4E00-983A-115D563B0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706" y="1329958"/>
            <a:ext cx="1411644" cy="105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083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Boring Boring</vt:lpstr>
      <vt:lpstr>Calibri</vt:lpstr>
      <vt:lpstr>Calibri Light</vt:lpstr>
      <vt:lpstr>Office Theme</vt:lpstr>
      <vt:lpstr>Five Minutes 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Baird</dc:creator>
  <cp:lastModifiedBy>rachel.baird</cp:lastModifiedBy>
  <cp:revision>4</cp:revision>
  <dcterms:created xsi:type="dcterms:W3CDTF">2020-03-22T20:15:27Z</dcterms:created>
  <dcterms:modified xsi:type="dcterms:W3CDTF">2020-03-22T20:35:58Z</dcterms:modified>
</cp:coreProperties>
</file>