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05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9-6318-4374-9639-D6B21277D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309225-3DB6-425C-AB16-827C415ED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836D7-E9FA-4D42-B53D-789E15BE2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1A74-7B70-4160-9B60-42B97A9DDB3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9F0D3-EED3-4078-B133-1835FB615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B7974-1D01-48B6-8E2F-81D0BB67E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0451-7885-4285-957D-578D33901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79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5E26D-3BED-4B95-9026-51E5AEFA3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7E7EC-EEBC-42E3-B309-3900EBD54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C24D9-5BAE-455B-819A-3D9BB4E6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1A74-7B70-4160-9B60-42B97A9DDB3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7BD1B-7DB7-4C65-AE00-D142720B0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AC2D1-3657-4FAC-B3AA-727BC49FD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0451-7885-4285-957D-578D33901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21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94FD77-1FC6-4AA1-A91D-9BFBBCD090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DE9017-6888-4A95-B151-270BEE10C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DAF40-2E25-41BE-ABCE-0EF190807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1A74-7B70-4160-9B60-42B97A9DDB3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C5A79-5945-4ED3-AF3A-146AE6F4A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B592A-FFA7-43D2-929A-2C3799516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0451-7885-4285-957D-578D33901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37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7196F-B932-436C-BF90-DA5E88977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20478-4DFE-4384-B55D-13B79E998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31054-14ED-4B63-81D3-549E41A69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1A74-7B70-4160-9B60-42B97A9DDB3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6FE31-6637-40E8-9D37-4502BFF81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4609B-C7B3-448E-B84C-1EAF873A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0451-7885-4285-957D-578D33901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57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B1B57-C1F2-4112-841E-AEE4E6279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411E4-23B2-4015-9DDE-7C04D8178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C3174-A233-4B64-8AB8-F3BAF264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1A74-7B70-4160-9B60-42B97A9DDB3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A34B9-9F96-4F80-878F-4269E621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AF8DF-9741-4503-B40B-F72EACAE9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0451-7885-4285-957D-578D33901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693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03488-D33B-4EAE-9482-46D0D6447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6FAC2-77E4-4624-B6CC-C735F9CA12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068DA-95BC-4BD1-83D1-F9EB96449C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12B3E-72EB-4F0F-920F-C522E31F6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1A74-7B70-4160-9B60-42B97A9DDB3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03FD1-2636-4BED-972F-65D337303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97B43F-1289-405B-87CF-797B73F53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0451-7885-4285-957D-578D33901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4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644F8-8197-431C-98B5-4CCC3AAC1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E5238-F1BF-4C11-8C74-72915DBE8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23AA9-B81E-4E49-BDF6-A163CAE0A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7EED37-3A97-419D-8100-CF36095273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97E245-4385-41AE-9105-66767BCB75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A068E3-E18C-4ECC-A348-6AE09E4A2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1A74-7B70-4160-9B60-42B97A9DDB3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DBFC12-B19F-4450-A9F7-F4AE8E68D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60BCF1-F055-4AA0-B10A-5A0DB5F7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0451-7885-4285-957D-578D33901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28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DF460-9BA3-4A63-BFF2-CA10B7A48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B2F67-B038-46C4-A3AF-12C566E75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1A74-7B70-4160-9B60-42B97A9DDB3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1FFE7-C0A0-419F-AA40-A7AFE7C3B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3AF20-D398-4660-AF1C-639682596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0451-7885-4285-957D-578D33901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23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F5C6B0-1875-4C86-9060-74D3C697C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1A74-7B70-4160-9B60-42B97A9DDB3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A09493-B36A-4A32-BB66-5AF6DF0C5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7029A-D849-4EC9-A9E2-18F97DC1D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0451-7885-4285-957D-578D33901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02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8373A-826A-4DAC-BD7D-D314B272E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7D49E-BBE6-4CFA-8CF6-DB1AD8173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E76BA-4A84-4B6A-AC03-F123C61DA3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FD801-3E96-4FED-B5A1-3EBD9EF63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1A74-7B70-4160-9B60-42B97A9DDB3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19D2D7-7830-4C93-AEAD-38571B049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B4789-A643-495D-AA4B-6AD8EBDE7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0451-7885-4285-957D-578D33901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30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8A01F-D3C7-4E1E-8031-815557889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B9415A-34F3-402F-8FC6-CE68C36FAF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7E5FA-53CB-446D-80F0-22EBB13FF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4EC25-357C-4CCE-8BAB-C4F67F2BD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1A74-7B70-4160-9B60-42B97A9DDB3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B4B15-357C-4F22-B50A-89974A028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49F14-2B62-43EA-BE6C-75897DDF6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0451-7885-4285-957D-578D33901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89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54C12B-9B10-4825-A687-103A7E0A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92C6B6-AC12-4649-8794-A804C790B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2E39D-AD74-4EB8-A826-897AA41B3E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C1A74-7B70-4160-9B60-42B97A9DDB3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D4FEC-871B-499F-8B9F-8DF72154D7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A034C-3495-461E-8F48-CB856BC3D8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50451-7885-4285-957D-578D33901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33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5AE3ABC-6999-427F-9E44-BEE3B276B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924" y="3363567"/>
            <a:ext cx="9144000" cy="645734"/>
          </a:xfrm>
        </p:spPr>
        <p:txBody>
          <a:bodyPr>
            <a:noAutofit/>
          </a:bodyPr>
          <a:lstStyle/>
          <a:p>
            <a:r>
              <a:rPr lang="en-GB" dirty="0"/>
              <a:t>Now decorate the back however you like! You could draw patterns, colour it in, or draw symbols of Easter like bunnies, daffodils and eggs!</a:t>
            </a:r>
          </a:p>
        </p:txBody>
      </p:sp>
      <p:pic>
        <p:nvPicPr>
          <p:cNvPr id="1026" name="Picture 2" descr="Image result for how to make a basket out of paper">
            <a:extLst>
              <a:ext uri="{FF2B5EF4-FFF2-40B4-BE49-F238E27FC236}">
                <a16:creationId xmlns:a16="http://schemas.microsoft.com/office/drawing/2014/main" id="{DD385B30-3C8F-412E-9024-087B2FD03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631" y="907384"/>
            <a:ext cx="2302828" cy="2302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0058A655-D21B-464B-B2AA-57F58DF6212D}"/>
              </a:ext>
            </a:extLst>
          </p:cNvPr>
          <p:cNvSpPr txBox="1">
            <a:spLocks/>
          </p:cNvSpPr>
          <p:nvPr/>
        </p:nvSpPr>
        <p:spPr>
          <a:xfrm>
            <a:off x="955924" y="466221"/>
            <a:ext cx="9144000" cy="645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Ask a grown up to cut a piece of paper like this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5D8AF4-46E1-43DA-8D5A-C610D83D9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181" y="4022947"/>
            <a:ext cx="3296555" cy="260087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835ED5-457C-4295-BB67-2971399B9B67}"/>
              </a:ext>
            </a:extLst>
          </p:cNvPr>
          <p:cNvSpPr txBox="1"/>
          <p:nvPr/>
        </p:nvSpPr>
        <p:spPr>
          <a:xfrm>
            <a:off x="8129840" y="1079361"/>
            <a:ext cx="32756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Grown ups:</a:t>
            </a:r>
          </a:p>
          <a:p>
            <a:pPr marL="342900" indent="-342900">
              <a:buAutoNum type="arabicPeriod"/>
            </a:pPr>
            <a:r>
              <a:rPr lang="en-GB" sz="2000" dirty="0"/>
              <a:t>Fold the paper into 3rds in both directions (A4 paper or cut into a square shape)</a:t>
            </a:r>
          </a:p>
          <a:p>
            <a:pPr marL="342900" indent="-342900">
              <a:buAutoNum type="arabicPeriod"/>
            </a:pPr>
            <a:r>
              <a:rPr lang="en-GB" sz="2000" dirty="0"/>
              <a:t>Cut 4 slits as shown. </a:t>
            </a:r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6496F1-9BFB-440F-A774-3D957E245C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3443" y="907384"/>
            <a:ext cx="2302828" cy="228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13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5AE3ABC-6999-427F-9E44-BEE3B276B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924" y="3363567"/>
            <a:ext cx="9144000" cy="645734"/>
          </a:xfrm>
        </p:spPr>
        <p:txBody>
          <a:bodyPr>
            <a:normAutofit/>
          </a:bodyPr>
          <a:lstStyle/>
          <a:p>
            <a:r>
              <a:rPr lang="en-GB" dirty="0"/>
              <a:t>Lastly, cut a strip of paper and attach as a handle!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0058A655-D21B-464B-B2AA-57F58DF6212D}"/>
              </a:ext>
            </a:extLst>
          </p:cNvPr>
          <p:cNvSpPr txBox="1">
            <a:spLocks/>
          </p:cNvSpPr>
          <p:nvPr/>
        </p:nvSpPr>
        <p:spPr>
          <a:xfrm>
            <a:off x="955924" y="466220"/>
            <a:ext cx="9144000" cy="957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Now fold the 2 end piece in and stick over the middle square.</a:t>
            </a:r>
          </a:p>
          <a:p>
            <a:r>
              <a:rPr lang="en-GB" dirty="0"/>
              <a:t>Do this on both sides of your basket.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E96AF5-0C2C-4F1D-AF2D-098040205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3006" y="1423685"/>
            <a:ext cx="2539678" cy="19201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5CFC40-3ADF-404E-942C-69F47DA9E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185" y="3892352"/>
            <a:ext cx="3113590" cy="233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262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104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Baird</dc:creator>
  <cp:lastModifiedBy>Jim Baird</cp:lastModifiedBy>
  <cp:revision>2</cp:revision>
  <dcterms:created xsi:type="dcterms:W3CDTF">2020-03-22T19:17:22Z</dcterms:created>
  <dcterms:modified xsi:type="dcterms:W3CDTF">2020-03-22T19:29:07Z</dcterms:modified>
</cp:coreProperties>
</file>