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1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8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11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0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14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9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46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1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1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DE9-DBA3-49DE-B69A-91C633FE6B95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4895B-358A-4F5F-A39E-A4E1E82CA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020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03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88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82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ths flipchart number 10 week 2 23.03.20_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014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rachel.baird</dc:creator>
  <cp:lastModifiedBy>rachel.baird</cp:lastModifiedBy>
  <cp:revision>2</cp:revision>
  <dcterms:created xsi:type="dcterms:W3CDTF">2020-03-20T12:48:59Z</dcterms:created>
  <dcterms:modified xsi:type="dcterms:W3CDTF">2020-03-20T12:57:10Z</dcterms:modified>
</cp:coreProperties>
</file>