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1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28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0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4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9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6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8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81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1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302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603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88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882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0149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rachel.baird</dc:creator>
  <cp:lastModifiedBy>rachel.baird</cp:lastModifiedBy>
  <cp:revision>2</cp:revision>
  <dcterms:created xsi:type="dcterms:W3CDTF">2020-03-20T12:48:59Z</dcterms:created>
  <dcterms:modified xsi:type="dcterms:W3CDTF">2020-03-20T12:57:10Z</dcterms:modified>
</cp:coreProperties>
</file>