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84" d="100"/>
          <a:sy n="84" d="100"/>
        </p:scale>
        <p:origin x="59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1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28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1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0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14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69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46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8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81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2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1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302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488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2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022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2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16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97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203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85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814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281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068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08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2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2187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rachel.baird</dc:creator>
  <cp:lastModifiedBy>rachel.baird</cp:lastModifiedBy>
  <cp:revision>2</cp:revision>
  <dcterms:created xsi:type="dcterms:W3CDTF">2020-03-20T12:48:59Z</dcterms:created>
  <dcterms:modified xsi:type="dcterms:W3CDTF">2020-03-20T12:54:35Z</dcterms:modified>
</cp:coreProperties>
</file>