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94660"/>
  </p:normalViewPr>
  <p:slideViewPr>
    <p:cSldViewPr snapToGrid="0">
      <p:cViewPr varScale="1">
        <p:scale>
          <a:sx n="84" d="100"/>
          <a:sy n="84" d="100"/>
        </p:scale>
        <p:origin x="59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DE9-DBA3-49DE-B69A-91C633FE6B95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895B-358A-4F5F-A39E-A4E1E82CA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618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DE9-DBA3-49DE-B69A-91C633FE6B95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895B-358A-4F5F-A39E-A4E1E82CA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9281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DE9-DBA3-49DE-B69A-91C633FE6B95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895B-358A-4F5F-A39E-A4E1E82CA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110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DE9-DBA3-49DE-B69A-91C633FE6B95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895B-358A-4F5F-A39E-A4E1E82CA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086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DE9-DBA3-49DE-B69A-91C633FE6B95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895B-358A-4F5F-A39E-A4E1E82CA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149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DE9-DBA3-49DE-B69A-91C633FE6B95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895B-358A-4F5F-A39E-A4E1E82CA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69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DE9-DBA3-49DE-B69A-91C633FE6B95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895B-358A-4F5F-A39E-A4E1E82CA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464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DE9-DBA3-49DE-B69A-91C633FE6B95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895B-358A-4F5F-A39E-A4E1E82CA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182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DE9-DBA3-49DE-B69A-91C633FE6B95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895B-358A-4F5F-A39E-A4E1E82CA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816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DE9-DBA3-49DE-B69A-91C633FE6B95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895B-358A-4F5F-A39E-A4E1E82CA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625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14DE9-DBA3-49DE-B69A-91C633FE6B95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4895B-358A-4F5F-A39E-A4E1E82CA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214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14DE9-DBA3-49DE-B69A-91C633FE6B95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4895B-358A-4F5F-A39E-A4E1E82CAA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3020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number 10 week 2 23.03.20_1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4886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number 10 week 2 23.03.20_2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0221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number 10 week 2 23.03.20_2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9162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number 10 week 2 23.03.20_1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7971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number 10 week 2 23.03.20_1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62030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number 10 week 2 23.03.20_1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1858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number 10 week 2 23.03.20_18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8143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number 10 week 2 23.03.20_1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2814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number 10 week 2 23.03.20_20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068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number 10 week 2 23.03.20_2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085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number 10 week 2 23.03.20_2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2187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 Marks Primary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rachel.baird</dc:creator>
  <cp:lastModifiedBy>rachel.baird</cp:lastModifiedBy>
  <cp:revision>2</cp:revision>
  <dcterms:created xsi:type="dcterms:W3CDTF">2020-03-20T12:48:59Z</dcterms:created>
  <dcterms:modified xsi:type="dcterms:W3CDTF">2020-03-20T12:54:35Z</dcterms:modified>
</cp:coreProperties>
</file>