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186F-ACAC-4DC7-9D0E-8551CF1AE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B9F03-8781-4851-A4C6-F453622E2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ABE75-378E-4816-82D0-FAB82F855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4A552-431F-4F8D-86EC-1912D2370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E5E40-DB72-48CC-95EF-D84FCDFF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52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F8E37-BB05-4D79-A9A5-FDD71FF61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058F63-3F52-477E-BFAA-99E9B4CF8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7AA7D-E645-4B18-8626-577A357A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3BF10-D7AC-4251-88D8-9D3B0387B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CC070-521C-40CE-81BD-D7653CC87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962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C49BF-5957-4763-93BE-A0BBB196E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9102C7-DF2C-4CFA-922A-AA6B3038A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D4905-D1FE-4B15-8B7F-524F19500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5BFDB-61D2-4FDF-8F10-E731B990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00259-DFBE-470D-9642-1DE15B9BC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10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413B1-01B1-4AFE-8D68-279FD7B8C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CA9FB-2A8D-446B-B8B8-395916C7C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00623-8284-4ECA-A19B-F125F23ED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CE6E5-1488-4033-B846-421EDF069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5E46C-B3E9-4A2B-A971-6BE65BEE5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46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D4B34-F964-4607-9846-44853AD1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00053-31EC-4A62-9B2A-A07BA6220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B099C-C5B4-4A0E-A3AC-E05C2FB41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5CEF9-51D3-41D4-BF91-DFF5B3A31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DBFED-E3AB-407E-BFD4-4C58042F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72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AC771-FE5B-47A5-A732-2E987D0EA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C0DFD-12AD-4082-9A66-2A6656B38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15FD43-D1D9-41A9-B84A-8D95643CF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18C8D-2544-4872-B7BC-0DA40F808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52A0ED-B61C-459B-9993-7BB2011A2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9BD02-8F88-4AD5-9FA5-0461D596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70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ED1C8-69C9-4C18-81D7-CAC0E31C5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B0774-4760-43A8-ACFA-9883DA3A4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9A113F-BAA1-4CD8-A7D6-E46529B1F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C7C5C-4056-49BD-9E4E-1C3B438CD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9B3577-8684-4D2D-800D-3BCBBDE784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943E80-7F46-4464-8247-7A705057A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26A536-8483-49AA-B12F-B639C5D8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1349F2-59E7-4DD1-B5E7-AA6CD0BD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36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9C891-BE1C-4311-85D4-8123F92A9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F1876E-A33A-46A3-A7D5-4F44E6D2C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C31218-9A54-4F8C-B3AE-E6DD8B18D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93C96-D947-4AFC-BEC0-1AE9B334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10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A42B92-95D1-4C80-97B3-5FA56C43A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5739DF-67C4-4F92-8A59-3EA510D78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F06F9-651A-4B6A-A11F-2CF3E3DCA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54A72-180E-42BF-BA1E-5046E2EAE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3FBB6-B9FC-4C77-AE81-70A081903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D85603-FF0C-4A49-86FC-1C6F0BE5B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AD24A-FAC5-4A1D-8B9F-6CB1445CF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1CB45-7AD8-4F0B-B287-90F07536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E78F6-EAB3-4B55-9031-62AC7E4F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36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7BAD5-FD01-488F-BE4A-990511F29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7692D8-ED61-4271-9F25-385D2BD65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63ACDE-D61C-4A29-B7E3-82FC18F39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F40C6-3D64-4EE9-B5DF-BB7C43E9C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63523-BC73-4CA9-A27B-3B290A936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C3D14B-1191-498D-BF43-671C8AAA3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06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B8AD62-0E03-4C3F-83B1-2FC7D6DE9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BD2C5-7AA7-4773-918E-DD210B102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45B3C-BE02-4025-9759-4F30834552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C5FA3-0DCF-45B9-B9E6-4035AABD3CBF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91B9B-5F81-465C-B386-AEAD5EB5F7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5BEF2-B7A6-467C-9B7A-AAE84030A0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9A654-E996-4F81-A137-9FDA732BF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624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hs flipchart number 10 week 2 23.03.20_1">
            <a:extLst>
              <a:ext uri="{FF2B5EF4-FFF2-40B4-BE49-F238E27FC236}">
                <a16:creationId xmlns:a16="http://schemas.microsoft.com/office/drawing/2014/main" id="{9DD95A2D-4ABF-404D-917A-23E4F315737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0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hs flipchart number 10 week 2 23.03.20_2">
            <a:extLst>
              <a:ext uri="{FF2B5EF4-FFF2-40B4-BE49-F238E27FC236}">
                <a16:creationId xmlns:a16="http://schemas.microsoft.com/office/drawing/2014/main" id="{3ADC0B96-0A81-4528-8DBF-8E21E31182A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03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hs flipchart number 10 week 2 23.03.20_3">
            <a:extLst>
              <a:ext uri="{FF2B5EF4-FFF2-40B4-BE49-F238E27FC236}">
                <a16:creationId xmlns:a16="http://schemas.microsoft.com/office/drawing/2014/main" id="{1EC95226-72B1-4801-80AD-CDA75198457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8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hs flipchart number 10 week 2 23.03.20_4">
            <a:extLst>
              <a:ext uri="{FF2B5EF4-FFF2-40B4-BE49-F238E27FC236}">
                <a16:creationId xmlns:a16="http://schemas.microsoft.com/office/drawing/2014/main" id="{9FA63848-19AA-41E5-873F-0F09F35691C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3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hs flipchart number 10 week 2 23.03.20_5">
            <a:extLst>
              <a:ext uri="{FF2B5EF4-FFF2-40B4-BE49-F238E27FC236}">
                <a16:creationId xmlns:a16="http://schemas.microsoft.com/office/drawing/2014/main" id="{414BD0F6-052F-4488-AA1F-441B6C66C05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771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hs flipchart number 10 week 2 23.03.20_6">
            <a:extLst>
              <a:ext uri="{FF2B5EF4-FFF2-40B4-BE49-F238E27FC236}">
                <a16:creationId xmlns:a16="http://schemas.microsoft.com/office/drawing/2014/main" id="{AD1453F9-10BC-49FC-9402-ADE20512F78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822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hs flipchart number 10 week 2 23.03.20_7">
            <a:extLst>
              <a:ext uri="{FF2B5EF4-FFF2-40B4-BE49-F238E27FC236}">
                <a16:creationId xmlns:a16="http://schemas.microsoft.com/office/drawing/2014/main" id="{FCB3544A-6607-4989-8653-AAB204C1FE5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06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Baird</dc:creator>
  <cp:lastModifiedBy>Jim Baird</cp:lastModifiedBy>
  <cp:revision>1</cp:revision>
  <dcterms:created xsi:type="dcterms:W3CDTF">2020-03-23T17:52:08Z</dcterms:created>
  <dcterms:modified xsi:type="dcterms:W3CDTF">2020-03-23T17:52:50Z</dcterms:modified>
</cp:coreProperties>
</file>