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8301-22F7-4027-8D3A-F7EA0AE67D14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DE65-BB50-4DD2-89F0-5128978F2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371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8301-22F7-4027-8D3A-F7EA0AE67D14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DE65-BB50-4DD2-89F0-5128978F2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57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8301-22F7-4027-8D3A-F7EA0AE67D14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DE65-BB50-4DD2-89F0-5128978F2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5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8301-22F7-4027-8D3A-F7EA0AE67D14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DE65-BB50-4DD2-89F0-5128978F2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66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8301-22F7-4027-8D3A-F7EA0AE67D14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DE65-BB50-4DD2-89F0-5128978F2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88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8301-22F7-4027-8D3A-F7EA0AE67D14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DE65-BB50-4DD2-89F0-5128978F2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15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8301-22F7-4027-8D3A-F7EA0AE67D14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DE65-BB50-4DD2-89F0-5128978F2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37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8301-22F7-4027-8D3A-F7EA0AE67D14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DE65-BB50-4DD2-89F0-5128978F2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36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8301-22F7-4027-8D3A-F7EA0AE67D14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DE65-BB50-4DD2-89F0-5128978F2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92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8301-22F7-4027-8D3A-F7EA0AE67D14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DE65-BB50-4DD2-89F0-5128978F2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7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8301-22F7-4027-8D3A-F7EA0AE67D14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DE65-BB50-4DD2-89F0-5128978F2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87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88301-22F7-4027-8D3A-F7EA0AE67D14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DDE65-BB50-4DD2-89F0-5128978F2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64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777" y="451629"/>
            <a:ext cx="11144250" cy="569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286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609600"/>
            <a:ext cx="11191875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030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25" y="414337"/>
            <a:ext cx="10344150" cy="602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882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2835" y="461896"/>
            <a:ext cx="6161384" cy="639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225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395287"/>
            <a:ext cx="10648950" cy="60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081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227" y="0"/>
            <a:ext cx="104655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132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87" y="842962"/>
            <a:ext cx="10944225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984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913" y="465826"/>
            <a:ext cx="669165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445260" y="1906438"/>
            <a:ext cx="23895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Answer the questions.  You can download and print the sheet or write the answers in a notebook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1269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095" y="0"/>
            <a:ext cx="98578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827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deborah.spiers</dc:creator>
  <cp:lastModifiedBy>deborah.spiers</cp:lastModifiedBy>
  <cp:revision>1</cp:revision>
  <dcterms:created xsi:type="dcterms:W3CDTF">2020-03-19T10:29:54Z</dcterms:created>
  <dcterms:modified xsi:type="dcterms:W3CDTF">2020-03-19T10:30:23Z</dcterms:modified>
</cp:coreProperties>
</file>