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7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08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42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59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96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69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52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1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35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33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978D1-0AE7-4263-B149-24591E1CB222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DAB2-3ED8-4EF3-9DCA-C0CD3872FE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71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032" y="0"/>
            <a:ext cx="95039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5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396" y="0"/>
            <a:ext cx="968920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8084" y="128789"/>
            <a:ext cx="11075832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As you read or listen to Chapter 5, when you reach a word you don’t understand, write it down. 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95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717" y="0"/>
            <a:ext cx="9410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192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courtney.barnett</dc:creator>
  <cp:lastModifiedBy>courtney.barnett</cp:lastModifiedBy>
  <cp:revision>4</cp:revision>
  <dcterms:created xsi:type="dcterms:W3CDTF">2020-03-19T15:39:14Z</dcterms:created>
  <dcterms:modified xsi:type="dcterms:W3CDTF">2020-03-20T14:59:36Z</dcterms:modified>
</cp:coreProperties>
</file>