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9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79" r:id="rId33"/>
    <p:sldId id="280" r:id="rId34"/>
    <p:sldId id="281" r:id="rId35"/>
    <p:sldId id="282" r:id="rId36"/>
    <p:sldId id="283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87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71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0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8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45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8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40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0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7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000" t="-79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dirty="0">
                <a:solidFill>
                  <a:srgbClr val="002060"/>
                </a:solidFill>
                <a:latin typeface="Comic Sans MS" panose="030F0702030302020204" pitchFamily="66" charset="0"/>
              </a:rPr>
              <a:t>Easter quiz!</a:t>
            </a:r>
          </a:p>
        </p:txBody>
      </p:sp>
    </p:spTree>
    <p:extLst>
      <p:ext uri="{BB962C8B-B14F-4D97-AF65-F5344CB8AC3E}">
        <p14:creationId xmlns:p14="http://schemas.microsoft.com/office/powerpoint/2010/main" val="1931726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5. What was the meal that Jesus had with his followers before he died?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Last Supper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Final Dinner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Last Breakfast</a:t>
            </a:r>
          </a:p>
        </p:txBody>
      </p:sp>
    </p:spTree>
    <p:extLst>
      <p:ext uri="{BB962C8B-B14F-4D97-AF65-F5344CB8AC3E}">
        <p14:creationId xmlns:p14="http://schemas.microsoft.com/office/powerpoint/2010/main" val="207577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a. Last Supper</a:t>
            </a:r>
          </a:p>
        </p:txBody>
      </p:sp>
    </p:spTree>
    <p:extLst>
      <p:ext uri="{BB962C8B-B14F-4D97-AF65-F5344CB8AC3E}">
        <p14:creationId xmlns:p14="http://schemas.microsoft.com/office/powerpoint/2010/main" val="3847764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6. Who were the soldiers that guarded Jesus?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Romans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Greeks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Egyptian</a:t>
            </a:r>
          </a:p>
        </p:txBody>
      </p:sp>
    </p:spTree>
    <p:extLst>
      <p:ext uri="{BB962C8B-B14F-4D97-AF65-F5344CB8AC3E}">
        <p14:creationId xmlns:p14="http://schemas.microsoft.com/office/powerpoint/2010/main" val="151526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a. Romans</a:t>
            </a:r>
          </a:p>
        </p:txBody>
      </p:sp>
    </p:spTree>
    <p:extLst>
      <p:ext uri="{BB962C8B-B14F-4D97-AF65-F5344CB8AC3E}">
        <p14:creationId xmlns:p14="http://schemas.microsoft.com/office/powerpoint/2010/main" val="3620542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7. What do you eat on Shrove Tuesday?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Pizza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Hot Cross Buns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Pancakes</a:t>
            </a:r>
          </a:p>
        </p:txBody>
      </p:sp>
    </p:spTree>
    <p:extLst>
      <p:ext uri="{BB962C8B-B14F-4D97-AF65-F5344CB8AC3E}">
        <p14:creationId xmlns:p14="http://schemas.microsoft.com/office/powerpoint/2010/main" val="608308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Pancakes</a:t>
            </a:r>
          </a:p>
        </p:txBody>
      </p:sp>
    </p:spTree>
    <p:extLst>
      <p:ext uri="{BB962C8B-B14F-4D97-AF65-F5344CB8AC3E}">
        <p14:creationId xmlns:p14="http://schemas.microsoft.com/office/powerpoint/2010/main" val="403422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8. What kind of bread do you eat at Easter?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Waffles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Hot Cross Buns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Crumpets</a:t>
            </a:r>
          </a:p>
        </p:txBody>
      </p:sp>
    </p:spTree>
    <p:extLst>
      <p:ext uri="{BB962C8B-B14F-4D97-AF65-F5344CB8AC3E}">
        <p14:creationId xmlns:p14="http://schemas.microsoft.com/office/powerpoint/2010/main" val="32768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b. Hot Cross Buns</a:t>
            </a:r>
          </a:p>
        </p:txBody>
      </p:sp>
    </p:spTree>
    <p:extLst>
      <p:ext uri="{BB962C8B-B14F-4D97-AF65-F5344CB8AC3E}">
        <p14:creationId xmlns:p14="http://schemas.microsoft.com/office/powerpoint/2010/main" val="1866448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9. What traditionally do people eat on Good Friday?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Pork 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Lamb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Fish</a:t>
            </a:r>
          </a:p>
        </p:txBody>
      </p:sp>
    </p:spTree>
    <p:extLst>
      <p:ext uri="{BB962C8B-B14F-4D97-AF65-F5344CB8AC3E}">
        <p14:creationId xmlns:p14="http://schemas.microsoft.com/office/powerpoint/2010/main" val="2173312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Fish</a:t>
            </a:r>
          </a:p>
        </p:txBody>
      </p:sp>
    </p:spTree>
    <p:extLst>
      <p:ext uri="{BB962C8B-B14F-4D97-AF65-F5344CB8AC3E}">
        <p14:creationId xmlns:p14="http://schemas.microsoft.com/office/powerpoint/2010/main" val="28553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1. What were Jesus’ group of friends called?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Team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Followers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Disciples</a:t>
            </a:r>
          </a:p>
        </p:txBody>
      </p:sp>
    </p:spTree>
    <p:extLst>
      <p:ext uri="{BB962C8B-B14F-4D97-AF65-F5344CB8AC3E}">
        <p14:creationId xmlns:p14="http://schemas.microsoft.com/office/powerpoint/2010/main" val="2830139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10. What type of hat is worn for Easter?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An Easter Bonnet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An Easter Bobble Hat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An Easter Helmet</a:t>
            </a:r>
          </a:p>
        </p:txBody>
      </p:sp>
    </p:spTree>
    <p:extLst>
      <p:ext uri="{BB962C8B-B14F-4D97-AF65-F5344CB8AC3E}">
        <p14:creationId xmlns:p14="http://schemas.microsoft.com/office/powerpoint/2010/main" val="4099516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a. An Easter Bonnet</a:t>
            </a:r>
          </a:p>
        </p:txBody>
      </p:sp>
    </p:spTree>
    <p:extLst>
      <p:ext uri="{BB962C8B-B14F-4D97-AF65-F5344CB8AC3E}">
        <p14:creationId xmlns:p14="http://schemas.microsoft.com/office/powerpoint/2010/main" val="2180813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11. </a:t>
            </a:r>
            <a:r>
              <a:rPr lang="en-GB" sz="6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Which </a:t>
            </a:r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animal is used to represent Easter in Australia?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Kangaroo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Koala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GB" sz="5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Bilby</a:t>
            </a:r>
            <a:endParaRPr lang="en-GB" sz="5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783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</a:t>
            </a:r>
            <a:r>
              <a:rPr lang="en-GB" sz="96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Bilby</a:t>
            </a:r>
            <a:endParaRPr lang="en-GB" sz="96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feral.typepad.com/.a/6a00e39820d169883301156f0df6e8970c-32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88" y="3127514"/>
            <a:ext cx="4972883" cy="332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139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11. How much did the biggest ever chocolate rabbit weigh?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2721 kilos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500 kilos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1000 kilos</a:t>
            </a:r>
          </a:p>
        </p:txBody>
      </p:sp>
    </p:spTree>
    <p:extLst>
      <p:ext uri="{BB962C8B-B14F-4D97-AF65-F5344CB8AC3E}">
        <p14:creationId xmlns:p14="http://schemas.microsoft.com/office/powerpoint/2010/main" val="1843014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a. 2721 kilos</a:t>
            </a:r>
          </a:p>
        </p:txBody>
      </p:sp>
    </p:spTree>
    <p:extLst>
      <p:ext uri="{BB962C8B-B14F-4D97-AF65-F5344CB8AC3E}">
        <p14:creationId xmlns:p14="http://schemas.microsoft.com/office/powerpoint/2010/main" val="1049815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12. When was the first Cadbury Crème Egg sold in a shop?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1950 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1982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1971 </a:t>
            </a:r>
          </a:p>
        </p:txBody>
      </p:sp>
    </p:spTree>
    <p:extLst>
      <p:ext uri="{BB962C8B-B14F-4D97-AF65-F5344CB8AC3E}">
        <p14:creationId xmlns:p14="http://schemas.microsoft.com/office/powerpoint/2010/main" val="711605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1971</a:t>
            </a:r>
          </a:p>
        </p:txBody>
      </p:sp>
    </p:spTree>
    <p:extLst>
      <p:ext uri="{BB962C8B-B14F-4D97-AF65-F5344CB8AC3E}">
        <p14:creationId xmlns:p14="http://schemas.microsoft.com/office/powerpoint/2010/main" val="2556977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13. When did Cadbury make its first Easter Egg?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1925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1955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1875</a:t>
            </a:r>
          </a:p>
        </p:txBody>
      </p:sp>
    </p:spTree>
    <p:extLst>
      <p:ext uri="{BB962C8B-B14F-4D97-AF65-F5344CB8AC3E}">
        <p14:creationId xmlns:p14="http://schemas.microsoft.com/office/powerpoint/2010/main" val="292293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1875</a:t>
            </a:r>
          </a:p>
        </p:txBody>
      </p:sp>
    </p:spTree>
    <p:extLst>
      <p:ext uri="{BB962C8B-B14F-4D97-AF65-F5344CB8AC3E}">
        <p14:creationId xmlns:p14="http://schemas.microsoft.com/office/powerpoint/2010/main" val="285902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a. Disciples</a:t>
            </a:r>
          </a:p>
        </p:txBody>
      </p:sp>
    </p:spTree>
    <p:extLst>
      <p:ext uri="{BB962C8B-B14F-4D97-AF65-F5344CB8AC3E}">
        <p14:creationId xmlns:p14="http://schemas.microsoft.com/office/powerpoint/2010/main" val="2443527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15. How tall is the world’s tallest chocolate?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10.4 metres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8.2 metres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9.9 metres</a:t>
            </a:r>
          </a:p>
        </p:txBody>
      </p:sp>
    </p:spTree>
    <p:extLst>
      <p:ext uri="{BB962C8B-B14F-4D97-AF65-F5344CB8AC3E}">
        <p14:creationId xmlns:p14="http://schemas.microsoft.com/office/powerpoint/2010/main" val="1053831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a. 10.4 metres</a:t>
            </a:r>
          </a:p>
        </p:txBody>
      </p:sp>
    </p:spTree>
    <p:extLst>
      <p:ext uri="{BB962C8B-B14F-4D97-AF65-F5344CB8AC3E}">
        <p14:creationId xmlns:p14="http://schemas.microsoft.com/office/powerpoint/2010/main" val="2668815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16. What are baby rabbits called?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Pups 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Kittens 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Snuffles</a:t>
            </a:r>
          </a:p>
        </p:txBody>
      </p:sp>
    </p:spTree>
    <p:extLst>
      <p:ext uri="{BB962C8B-B14F-4D97-AF65-F5344CB8AC3E}">
        <p14:creationId xmlns:p14="http://schemas.microsoft.com/office/powerpoint/2010/main" val="36471602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b. Kittens</a:t>
            </a:r>
          </a:p>
        </p:txBody>
      </p:sp>
    </p:spTree>
    <p:extLst>
      <p:ext uri="{BB962C8B-B14F-4D97-AF65-F5344CB8AC3E}">
        <p14:creationId xmlns:p14="http://schemas.microsoft.com/office/powerpoint/2010/main" val="126530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17. </a:t>
            </a:r>
            <a:r>
              <a:rPr lang="en-GB" sz="6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Which </a:t>
            </a:r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animal delivers Easter eggs?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Flamingo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Rabbit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Chicken</a:t>
            </a:r>
          </a:p>
        </p:txBody>
      </p:sp>
    </p:spTree>
    <p:extLst>
      <p:ext uri="{BB962C8B-B14F-4D97-AF65-F5344CB8AC3E}">
        <p14:creationId xmlns:p14="http://schemas.microsoft.com/office/powerpoint/2010/main" val="35544726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b. Rabbit</a:t>
            </a:r>
          </a:p>
        </p:txBody>
      </p:sp>
    </p:spTree>
    <p:extLst>
      <p:ext uri="{BB962C8B-B14F-4D97-AF65-F5344CB8AC3E}">
        <p14:creationId xmlns:p14="http://schemas.microsoft.com/office/powerpoint/2010/main" val="15993749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18. Which colour is the Rabbit from Alice in Wonderland?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White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Grey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Brown </a:t>
            </a:r>
          </a:p>
        </p:txBody>
      </p:sp>
    </p:spTree>
    <p:extLst>
      <p:ext uri="{BB962C8B-B14F-4D97-AF65-F5344CB8AC3E}">
        <p14:creationId xmlns:p14="http://schemas.microsoft.com/office/powerpoint/2010/main" val="2320655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a. White</a:t>
            </a:r>
          </a:p>
        </p:txBody>
      </p:sp>
    </p:spTree>
    <p:extLst>
      <p:ext uri="{BB962C8B-B14F-4D97-AF65-F5344CB8AC3E}">
        <p14:creationId xmlns:p14="http://schemas.microsoft.com/office/powerpoint/2010/main" val="11397609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19. How many eggs does a healthy chicken lay in one year?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53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172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265</a:t>
            </a:r>
          </a:p>
        </p:txBody>
      </p:sp>
    </p:spTree>
    <p:extLst>
      <p:ext uri="{BB962C8B-B14F-4D97-AF65-F5344CB8AC3E}">
        <p14:creationId xmlns:p14="http://schemas.microsoft.com/office/powerpoint/2010/main" val="2450215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265</a:t>
            </a:r>
          </a:p>
        </p:txBody>
      </p:sp>
    </p:spTree>
    <p:extLst>
      <p:ext uri="{BB962C8B-B14F-4D97-AF65-F5344CB8AC3E}">
        <p14:creationId xmlns:p14="http://schemas.microsoft.com/office/powerpoint/2010/main" val="123147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2. How many disciples were there?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10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12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1481306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20. Chickens are the closest living relative to the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Dodo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Woolly Mammoth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T-Rex</a:t>
            </a:r>
          </a:p>
        </p:txBody>
      </p:sp>
    </p:spTree>
    <p:extLst>
      <p:ext uri="{BB962C8B-B14F-4D97-AF65-F5344CB8AC3E}">
        <p14:creationId xmlns:p14="http://schemas.microsoft.com/office/powerpoint/2010/main" val="14027940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T-Rex</a:t>
            </a:r>
          </a:p>
        </p:txBody>
      </p:sp>
    </p:spTree>
    <p:extLst>
      <p:ext uri="{BB962C8B-B14F-4D97-AF65-F5344CB8AC3E}">
        <p14:creationId xmlns:p14="http://schemas.microsoft.com/office/powerpoint/2010/main" val="608051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72608" y="2159015"/>
            <a:ext cx="9966960" cy="2926080"/>
          </a:xfrm>
        </p:spPr>
        <p:txBody>
          <a:bodyPr>
            <a:normAutofit/>
          </a:bodyPr>
          <a:lstStyle/>
          <a:p>
            <a:r>
              <a:rPr lang="en-GB" sz="9600" dirty="0">
                <a:latin typeface="Comic Sans MS" panose="030F0702030302020204" pitchFamily="66" charset="0"/>
              </a:rPr>
              <a:t>Happy </a:t>
            </a:r>
            <a:br>
              <a:rPr lang="en-GB" sz="9600" dirty="0">
                <a:latin typeface="Comic Sans MS" panose="030F0702030302020204" pitchFamily="66" charset="0"/>
              </a:rPr>
            </a:br>
            <a:r>
              <a:rPr lang="en-GB" sz="9600" dirty="0">
                <a:latin typeface="Comic Sans MS" panose="030F0702030302020204" pitchFamily="66" charset="0"/>
              </a:rPr>
              <a:t>Easter!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10" y="911528"/>
            <a:ext cx="5032375" cy="542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2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b. 12</a:t>
            </a:r>
          </a:p>
        </p:txBody>
      </p:sp>
    </p:spTree>
    <p:extLst>
      <p:ext uri="{BB962C8B-B14F-4D97-AF65-F5344CB8AC3E}">
        <p14:creationId xmlns:p14="http://schemas.microsoft.com/office/powerpoint/2010/main" val="79381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3. How did Jesus ride into Jerusalem on Palm Sunday?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On an elephant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In a carriage 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On a donkey</a:t>
            </a:r>
          </a:p>
        </p:txBody>
      </p:sp>
    </p:spTree>
    <p:extLst>
      <p:ext uri="{BB962C8B-B14F-4D97-AF65-F5344CB8AC3E}">
        <p14:creationId xmlns:p14="http://schemas.microsoft.com/office/powerpoint/2010/main" val="4128185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c. On a donkey</a:t>
            </a:r>
          </a:p>
        </p:txBody>
      </p:sp>
    </p:spTree>
    <p:extLst>
      <p:ext uri="{BB962C8B-B14F-4D97-AF65-F5344CB8AC3E}">
        <p14:creationId xmlns:p14="http://schemas.microsoft.com/office/powerpoint/2010/main" val="1637897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609600"/>
            <a:ext cx="11704320" cy="215646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4. What did people wave as they welcomed Jesus into Jerusalem?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93720"/>
            <a:ext cx="9872871" cy="4038600"/>
          </a:xfrm>
        </p:spPr>
        <p:txBody>
          <a:bodyPr>
            <a:normAutofit/>
          </a:bodyPr>
          <a:lstStyle/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Branches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Palm leaves</a:t>
            </a:r>
          </a:p>
          <a:p>
            <a:pPr marL="502920" indent="-457200">
              <a:buAutoNum type="alphaLcPeriod"/>
            </a:pPr>
            <a:r>
              <a:rPr lang="en-GB" sz="5400" dirty="0">
                <a:solidFill>
                  <a:srgbClr val="002060"/>
                </a:solidFill>
                <a:latin typeface="Comic Sans MS" panose="030F0702030302020204" pitchFamily="66" charset="0"/>
              </a:rPr>
              <a:t> Flags</a:t>
            </a:r>
          </a:p>
        </p:txBody>
      </p:sp>
    </p:spTree>
    <p:extLst>
      <p:ext uri="{BB962C8B-B14F-4D97-AF65-F5344CB8AC3E}">
        <p14:creationId xmlns:p14="http://schemas.microsoft.com/office/powerpoint/2010/main" val="180901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609600"/>
            <a:ext cx="11338560" cy="4213860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b. Palm leaves</a:t>
            </a:r>
          </a:p>
        </p:txBody>
      </p:sp>
    </p:spTree>
    <p:extLst>
      <p:ext uri="{BB962C8B-B14F-4D97-AF65-F5344CB8AC3E}">
        <p14:creationId xmlns:p14="http://schemas.microsoft.com/office/powerpoint/2010/main" val="186016730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66</TotalTime>
  <Words>442</Words>
  <Application>Microsoft Office PowerPoint</Application>
  <PresentationFormat>Widescreen</PresentationFormat>
  <Paragraphs>102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Comic Sans MS</vt:lpstr>
      <vt:lpstr>Corbel</vt:lpstr>
      <vt:lpstr>Basis</vt:lpstr>
      <vt:lpstr>Easter quiz!</vt:lpstr>
      <vt:lpstr>1. What were Jesus’ group of friends called?</vt:lpstr>
      <vt:lpstr>a. Disciples</vt:lpstr>
      <vt:lpstr>2. How many disciples were there?</vt:lpstr>
      <vt:lpstr>b. 12</vt:lpstr>
      <vt:lpstr>3. How did Jesus ride into Jerusalem on Palm Sunday?</vt:lpstr>
      <vt:lpstr>c. On a donkey</vt:lpstr>
      <vt:lpstr>4. What did people wave as they welcomed Jesus into Jerusalem?</vt:lpstr>
      <vt:lpstr>b. Palm leaves</vt:lpstr>
      <vt:lpstr>5. What was the meal that Jesus had with his followers before he died?</vt:lpstr>
      <vt:lpstr>a. Last Supper</vt:lpstr>
      <vt:lpstr>6. Who were the soldiers that guarded Jesus?</vt:lpstr>
      <vt:lpstr>a. Romans</vt:lpstr>
      <vt:lpstr>7. What do you eat on Shrove Tuesday?</vt:lpstr>
      <vt:lpstr>c. Pancakes</vt:lpstr>
      <vt:lpstr>8. What kind of bread do you eat at Easter?</vt:lpstr>
      <vt:lpstr>b. Hot Cross Buns</vt:lpstr>
      <vt:lpstr>9. What traditionally do people eat on Good Friday?</vt:lpstr>
      <vt:lpstr>c. Fish</vt:lpstr>
      <vt:lpstr>10. What type of hat is worn for Easter?</vt:lpstr>
      <vt:lpstr>a. An Easter Bonnet</vt:lpstr>
      <vt:lpstr>11. Which animal is used to represent Easter in Australia?</vt:lpstr>
      <vt:lpstr>c. Bilby</vt:lpstr>
      <vt:lpstr>11. How much did the biggest ever chocolate rabbit weigh?</vt:lpstr>
      <vt:lpstr>a. 2721 kilos</vt:lpstr>
      <vt:lpstr>12. When was the first Cadbury Crème Egg sold in a shop?</vt:lpstr>
      <vt:lpstr>c. 1971</vt:lpstr>
      <vt:lpstr>13. When did Cadbury make its first Easter Egg?</vt:lpstr>
      <vt:lpstr>c. 1875</vt:lpstr>
      <vt:lpstr>15. How tall is the world’s tallest chocolate?</vt:lpstr>
      <vt:lpstr>a. 10.4 metres</vt:lpstr>
      <vt:lpstr>16. What are baby rabbits called?</vt:lpstr>
      <vt:lpstr>b. Kittens</vt:lpstr>
      <vt:lpstr>17. Which animal delivers Easter eggs?</vt:lpstr>
      <vt:lpstr>b. Rabbit</vt:lpstr>
      <vt:lpstr>18. Which colour is the Rabbit from Alice in Wonderland?</vt:lpstr>
      <vt:lpstr>a. White</vt:lpstr>
      <vt:lpstr>19. How many eggs does a healthy chicken lay in one year?</vt:lpstr>
      <vt:lpstr>c. 265</vt:lpstr>
      <vt:lpstr>20. Chickens are the closest living relative to the …</vt:lpstr>
      <vt:lpstr>c. T-Rex</vt:lpstr>
      <vt:lpstr>Happy  Easter!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 QUiz</dc:title>
  <dc:creator>Eleanor Stevenson</dc:creator>
  <cp:lastModifiedBy>Philippa Brackenridge</cp:lastModifiedBy>
  <cp:revision>8</cp:revision>
  <dcterms:created xsi:type="dcterms:W3CDTF">2016-03-12T15:38:52Z</dcterms:created>
  <dcterms:modified xsi:type="dcterms:W3CDTF">2020-03-30T06:21:05Z</dcterms:modified>
</cp:coreProperties>
</file>