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78" d="100"/>
          <a:sy n="78" d="100"/>
        </p:scale>
        <p:origin x="2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CEDE4-5E46-45EC-BDF6-77228E6A4B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E6E738-031B-4EF8-BBBA-52CC64D650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A3A7A4-47F3-4FE4-A396-AA259801F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61486-18D2-4C22-89B8-794B580D8CCE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64045D-145B-4F5F-9805-828939909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2B64C1-3DB6-4C49-BD96-66310015B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E785C-DEB0-4D83-8022-0DD43AEAEC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147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52C19-337E-45E9-A38D-D92BC816F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FEA4C5-74E9-479A-9E0B-8E94CF5554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ED745-5EDD-497C-B884-4935E2E84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61486-18D2-4C22-89B8-794B580D8CCE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26AB4E-784B-4B12-976E-69846A9D5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F45BBE-CBC0-4AF8-9E81-554E55A87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E785C-DEB0-4D83-8022-0DD43AEAEC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427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67AC9F-7626-4731-A7BD-26FA605515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559591-AE59-4949-8C8C-805CDA5382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9CFD7C-ABD4-4AD8-B31A-A6AFC7F67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61486-18D2-4C22-89B8-794B580D8CCE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CACAEA-7F68-484E-BA1E-3BD3CDD7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6F8274-7875-4537-A81A-0998A77EE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E785C-DEB0-4D83-8022-0DD43AEAEC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204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DA075-AE3F-45B1-98F9-7C36130D7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B2D4DD-E684-4A9B-A9B4-EBC36D5B4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8E64B6-378E-41BE-B6EA-E692C10F7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61486-18D2-4C22-89B8-794B580D8CCE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D8412-0C30-46A2-9136-C36FFEA73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56607-E17C-4A49-8342-961B554D1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E785C-DEB0-4D83-8022-0DD43AEAEC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72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063F9-B621-47B4-81F1-095D997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8EFA68-4871-4145-8064-3FA7978736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544ED5-436D-4808-8B0A-209CDD6C0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61486-18D2-4C22-89B8-794B580D8CCE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804271-2274-4112-AF7E-1B8BDFC11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5CED3-5487-451A-8E40-DC621D59C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E785C-DEB0-4D83-8022-0DD43AEAEC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219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5B797-2FB3-4633-88B5-286AA7882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F4C8A-E455-4DDA-B8EB-07CDDC8135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51D23F-643C-467E-8D67-7A78B1C54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4E3A61-BAAA-43AF-AD9E-A803E8136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61486-18D2-4C22-89B8-794B580D8CCE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28B4EC-CA68-49D5-AF06-366AD5670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680A61-48FD-4335-A674-D1B67147D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E785C-DEB0-4D83-8022-0DD43AEAEC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636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3E7A6-A08B-41FC-B014-03D94252E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5E3066-E3C2-4123-B40D-8CD38343C6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B95114-163B-496B-8C0B-42AAFDE7E4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186F15-9858-4756-8910-B936F08204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F59EB4-00A4-4BF1-B31C-DCE2ED1813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CFA20D-5037-4787-A765-A4FE7A8BB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61486-18D2-4C22-89B8-794B580D8CCE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F056C7-2991-486D-94D1-11B4DD6BA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B3D248-DDC7-4A03-A8A6-DA42F5146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E785C-DEB0-4D83-8022-0DD43AEAEC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2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A1AB4-3673-4C8D-A67B-63D6D0B02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8C0A29-468F-44F5-931B-94D3D48D0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61486-18D2-4C22-89B8-794B580D8CCE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E03966-CB47-47BB-921C-3EE5AD1EF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0E6642-359B-4B5D-B57D-D3BB45449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E785C-DEB0-4D83-8022-0DD43AEAEC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877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FE1988-3FC5-480C-8852-6E656AF12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61486-18D2-4C22-89B8-794B580D8CCE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8B981B-CE10-4986-9460-071D3405E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977136-B674-4BF3-ADE6-B6109231B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E785C-DEB0-4D83-8022-0DD43AEAEC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951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E2A8E-5467-4910-83A9-491DA5A5C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712E3-E7BA-42F7-805B-DA030CE7F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633547-DD50-4108-A042-BD367369AE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90D918-AD4F-400A-8126-51D751AFF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61486-18D2-4C22-89B8-794B580D8CCE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4EB113-F833-4E86-ABFC-6A41DDE95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A1A49A-574C-4145-A324-A0B8B282F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E785C-DEB0-4D83-8022-0DD43AEAEC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785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C4C79-BB39-49C1-8DDB-4D81D85B9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77EB77-EE73-47BD-8C29-5ABCA653CC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1D929D-8B81-482F-AE38-FEB8095C81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6C4AA4-5C6F-4DFF-B33E-FCB5BFF7E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61486-18D2-4C22-89B8-794B580D8CCE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DC18DF-BD94-412E-929D-E2F886607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9CB331-9A58-48F6-9C36-6F3A2C135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E785C-DEB0-4D83-8022-0DD43AEAEC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417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F54B78-10E0-4F64-B35E-11C61A07F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1AB373-1350-4F34-BA00-E3B2B9D722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D0C355-BD92-4CA4-AA3F-51E86E7FE5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61486-18D2-4C22-89B8-794B580D8CCE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A2781F-AB9D-4B0D-8EB2-C0FEECCBDD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F2CE3F-6895-4B29-8B75-CA2170528B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E785C-DEB0-4D83-8022-0DD43AEAEC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346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47CC9-CC41-4D6D-80FB-E32B14A938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3537" y="512161"/>
            <a:ext cx="9144000" cy="1088039"/>
          </a:xfrm>
        </p:spPr>
        <p:txBody>
          <a:bodyPr/>
          <a:lstStyle/>
          <a:p>
            <a:r>
              <a:rPr lang="en-GB" dirty="0" err="1"/>
              <a:t>Bibo</a:t>
            </a:r>
            <a:r>
              <a:rPr lang="en-GB" dirty="0"/>
              <a:t>: The Final Chapter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EBDC0A9-6A07-433C-AFF0-B996DFA4CC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7293" y="1771051"/>
            <a:ext cx="5476488" cy="4472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784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42CE5-B7CE-42D2-A512-2C8F9D0DC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There are several ways you could take the reader: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7A0FD9-2B3F-422D-B35D-15E1BFF50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9953"/>
          </a:xfrm>
        </p:spPr>
        <p:txBody>
          <a:bodyPr>
            <a:normAutofit/>
          </a:bodyPr>
          <a:lstStyle/>
          <a:p>
            <a:r>
              <a:rPr lang="en-GB" dirty="0"/>
              <a:t>To a happy place where </a:t>
            </a:r>
            <a:r>
              <a:rPr lang="en-GB" dirty="0" err="1"/>
              <a:t>Bibo</a:t>
            </a:r>
            <a:r>
              <a:rPr lang="en-GB" dirty="0"/>
              <a:t> finds a purpose in life again and has company</a:t>
            </a:r>
          </a:p>
          <a:p>
            <a:r>
              <a:rPr lang="en-GB" dirty="0"/>
              <a:t>A place of fear – maybe war or an evil world</a:t>
            </a:r>
          </a:p>
          <a:p>
            <a:r>
              <a:rPr lang="en-GB" dirty="0"/>
              <a:t>To rest and not function again</a:t>
            </a:r>
          </a:p>
          <a:p>
            <a:r>
              <a:rPr lang="en-GB" dirty="0"/>
              <a:t>A continuation of his loneliness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</a:rPr>
              <a:t>What sort of mood are you in? 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</a:rPr>
              <a:t>If you love a happy ending, the first option is for you; you just have to decide what changes to make him happy.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</a:rPr>
              <a:t>If you like thrills or sadness to prevail, one of the other options is for you.</a:t>
            </a:r>
          </a:p>
          <a:p>
            <a:pPr marL="0" indent="0">
              <a:buNone/>
            </a:pPr>
            <a:endParaRPr lang="en-GB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977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60DE8-8B35-4603-938D-4E457CDAB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u="sng" dirty="0"/>
              <a:t>I can use my imagination to write the continuation of </a:t>
            </a:r>
            <a:r>
              <a:rPr lang="en-GB" u="sng" dirty="0" err="1"/>
              <a:t>Bibo’s</a:t>
            </a:r>
            <a:r>
              <a:rPr lang="en-GB" u="sng" dirty="0"/>
              <a:t> story.</a:t>
            </a:r>
            <a:br>
              <a:rPr lang="en-GB" u="sng" dirty="0"/>
            </a:br>
            <a:r>
              <a:rPr lang="en-GB" u="sng" dirty="0" err="1"/>
              <a:t>Bibo</a:t>
            </a:r>
            <a:r>
              <a:rPr lang="en-GB" u="sng" dirty="0"/>
              <a:t>: The Final Chapter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AF6A50-EAAD-46BF-850A-1993B36115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48929"/>
            <a:ext cx="10515600" cy="44237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Remember we are going to continue writing in the first person.</a:t>
            </a:r>
          </a:p>
          <a:p>
            <a:pPr marL="0" indent="0">
              <a:buNone/>
            </a:pPr>
            <a:r>
              <a:rPr lang="en-GB" dirty="0"/>
              <a:t>Your tenses will vary: you need the past tense when recollecting and the present tense for how </a:t>
            </a:r>
            <a:r>
              <a:rPr lang="en-GB" dirty="0" err="1"/>
              <a:t>Bibo</a:t>
            </a:r>
            <a:r>
              <a:rPr lang="en-GB" dirty="0"/>
              <a:t> is at this stage in his life story.</a:t>
            </a:r>
          </a:p>
          <a:p>
            <a:pPr marL="0" indent="0">
              <a:buNone/>
            </a:pPr>
            <a:r>
              <a:rPr lang="en-GB" dirty="0"/>
              <a:t>Remember ISPACE openers</a:t>
            </a:r>
          </a:p>
          <a:p>
            <a:pPr marL="0" indent="0">
              <a:buNone/>
            </a:pPr>
            <a:r>
              <a:rPr lang="en-GB" dirty="0"/>
              <a:t>Use a semicolon to replace a co-ordination conjunction to join two main clauses.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You must write at least 100 words to allow enough detail (many of you will write a lot more).The next set of slides will have two written examples (warning – the second example is sad) to help anyone who is finding it hard to come up with ideas.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4500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40349-8317-49D0-AF98-3C030A425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2995"/>
            <a:ext cx="10515600" cy="1517693"/>
          </a:xfrm>
        </p:spPr>
        <p:txBody>
          <a:bodyPr/>
          <a:lstStyle/>
          <a:p>
            <a:pPr algn="ctr"/>
            <a:r>
              <a:rPr lang="en-GB" dirty="0"/>
              <a:t>Example 1</a:t>
            </a:r>
            <a:br>
              <a:rPr lang="en-GB" dirty="0"/>
            </a:br>
            <a:r>
              <a:rPr lang="en-GB" u="sng" dirty="0" err="1"/>
              <a:t>Bibo</a:t>
            </a:r>
            <a:r>
              <a:rPr lang="en-GB" u="sng" dirty="0"/>
              <a:t>: The Final Chapter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71F6DB-1E80-40AB-B948-A05B345A5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1701" y="1430209"/>
            <a:ext cx="10826579" cy="52547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It doesn’t seem that long ago when I had lost all purpose in life. My metal body was filled with the deepest sadness and sense of isolation anyone could ever imagine. In fact, there were times when I wanted my life to be over. Despising my 10,000 year warranty, I just wanted to break down one night and never recover.</a:t>
            </a:r>
          </a:p>
          <a:p>
            <a:pPr marL="0" indent="0">
              <a:buNone/>
            </a:pPr>
            <a:r>
              <a:rPr lang="en-GB" dirty="0"/>
              <a:t>One thing the children taught me all those hundreds of years ago was not to lose hope. It was hard – incredibly hard. And yet, I managed to cling on to hope; I am so glad I did. Today, I am the happiest I have ever been, the busiest I have ever been and the proudest I have ever felt. </a:t>
            </a:r>
          </a:p>
          <a:p>
            <a:pPr marL="0" indent="0">
              <a:buNone/>
            </a:pPr>
            <a:r>
              <a:rPr lang="en-GB" dirty="0"/>
              <a:t>So what changed? I hear you ask. Well, this is my story:</a:t>
            </a:r>
          </a:p>
          <a:p>
            <a:pPr marL="0" indent="0">
              <a:buNone/>
            </a:pPr>
            <a:r>
              <a:rPr lang="en-GB" dirty="0"/>
              <a:t>I was on my usual rounds, pushing my ice-cream cart through the dilapidated streets; hoping that some small child with a huge grin would exit an abandoned building and want to purchase an ice-cream from me.</a:t>
            </a:r>
          </a:p>
        </p:txBody>
      </p:sp>
    </p:spTree>
    <p:extLst>
      <p:ext uri="{BB962C8B-B14F-4D97-AF65-F5344CB8AC3E}">
        <p14:creationId xmlns:p14="http://schemas.microsoft.com/office/powerpoint/2010/main" val="234093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A65D4-538C-4E69-B5D5-4FAD6AE20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989"/>
          </a:xfrm>
        </p:spPr>
        <p:txBody>
          <a:bodyPr>
            <a:normAutofit fontScale="90000"/>
          </a:bodyPr>
          <a:lstStyle/>
          <a:p>
            <a:r>
              <a:rPr lang="en-GB" dirty="0"/>
              <a:t>Example 1 continued.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EABCC-3B26-4701-B498-4B7FFDDF0B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2892" y="1071863"/>
            <a:ext cx="10515600" cy="542101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/>
              <a:t>Instead of feeling further disappointment today, I was completely and utterly shocked. Stunned. Turning the corner onto the bakery street, I was met with a wonderful sight: the most beautiful female robot I had ever witnessed gazed into my eyes.</a:t>
            </a:r>
          </a:p>
          <a:p>
            <a:pPr marL="0" indent="0">
              <a:buNone/>
            </a:pPr>
            <a:r>
              <a:rPr lang="en-GB" dirty="0"/>
              <a:t>At last, I discovered I was not on my own in this universe! There was other life! I composed myself and said, ‘Well, hello there young lady! How lovely it is to meet you. What is your name if you don’t mind me asking?’</a:t>
            </a:r>
          </a:p>
          <a:p>
            <a:pPr marL="0" indent="0">
              <a:buNone/>
            </a:pPr>
            <a:r>
              <a:rPr lang="en-GB" dirty="0"/>
              <a:t>‘Why of course I don’t mind’, she replied. ‘My name is Silvia and you don’t know how relieved I am to find you!’ </a:t>
            </a:r>
          </a:p>
          <a:p>
            <a:pPr marL="0" indent="0">
              <a:buNone/>
            </a:pPr>
            <a:r>
              <a:rPr lang="en-GB" dirty="0"/>
              <a:t>I too introduced myself and we have spent the next few thousand years getting to know each other. Like a pair of love birds, we rarely leave each other’s side and are living a most wonderful life together in wedded bliss. It just goes to show: never stop hoping – dreams can come true.</a:t>
            </a:r>
          </a:p>
        </p:txBody>
      </p:sp>
    </p:spTree>
    <p:extLst>
      <p:ext uri="{BB962C8B-B14F-4D97-AF65-F5344CB8AC3E}">
        <p14:creationId xmlns:p14="http://schemas.microsoft.com/office/powerpoint/2010/main" val="1905480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D6F44-6CD7-4B36-A3DD-A4120C26F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2</a:t>
            </a:r>
            <a:br>
              <a:rPr lang="en-GB" dirty="0"/>
            </a:br>
            <a:r>
              <a:rPr lang="en-GB" dirty="0"/>
              <a:t>                 </a:t>
            </a:r>
            <a:r>
              <a:rPr lang="en-GB" u="sng" dirty="0"/>
              <a:t> </a:t>
            </a:r>
            <a:r>
              <a:rPr lang="en-GB" u="sng" dirty="0" err="1"/>
              <a:t>Bibo</a:t>
            </a:r>
            <a:r>
              <a:rPr lang="en-GB" u="sng" dirty="0"/>
              <a:t>: The Final Chapter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63021-FAE1-4A47-80C1-B7F5C6F7C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Every morning was the same. Every morning I would literally have to drag myself out of bed. Facing another day was getting harder and harder. My memories of happy times serving the children were fading; they were being replaced with memories of my world today. A dark world where nothing was bright even when the sun shone.</a:t>
            </a:r>
          </a:p>
          <a:p>
            <a:pPr marL="0" indent="0">
              <a:buNone/>
            </a:pPr>
            <a:r>
              <a:rPr lang="en-GB" dirty="0"/>
              <a:t>I began to ask myself, ‘What is the point in my life anymore?’ I had no answers. Even though I tried to stay positive and cling on to the hope of a better tomorrow, horrible thoughts flooded my head. I was tired: as tired as the wings of a bird crossing the oceans. For 4,999 years I have functioned. In the beginning, I loved it. Really loved it. Will I ever get that feeling back?</a:t>
            </a:r>
          </a:p>
        </p:txBody>
      </p:sp>
    </p:spTree>
    <p:extLst>
      <p:ext uri="{BB962C8B-B14F-4D97-AF65-F5344CB8AC3E}">
        <p14:creationId xmlns:p14="http://schemas.microsoft.com/office/powerpoint/2010/main" val="3782598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43AA6-DF0F-4DF2-87FD-26088DDD6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2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4A8CD-3191-44EB-8916-13758CD82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924" y="1380782"/>
            <a:ext cx="10515600" cy="483466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Last week, in the drawer in my workshop I stumbled upon my manual: the booklet that came with me when I was first sold. Because I am made to last and I know exactly how I function, I had never really taken the time to read it properly. With nothing better to do, I started reading the instructions. At the end of the booklet, I discovered the instructions on how to switch myself off. It said that if there is a time when the proud owner of </a:t>
            </a:r>
            <a:r>
              <a:rPr lang="en-GB" dirty="0" err="1"/>
              <a:t>Bibo</a:t>
            </a:r>
            <a:r>
              <a:rPr lang="en-GB" dirty="0"/>
              <a:t> is not planning to use the robot for any length of time, the machine should be switched off. I had no idea I could be switched off!</a:t>
            </a:r>
          </a:p>
          <a:p>
            <a:pPr marL="0" indent="0">
              <a:buNone/>
            </a:pPr>
            <a:r>
              <a:rPr lang="en-GB" dirty="0"/>
              <a:t>Now I lie in bed; I wondering whether to turn each dial three places to the right. This would ease my sadness and I would have a rest from this terrible stage in my life. If the sound of children’s laughter ever returns, I hope they find me and switch me back on. Once I have turned my dials, it is out of my control to function again.</a:t>
            </a:r>
          </a:p>
          <a:p>
            <a:pPr marL="0" indent="0">
              <a:buNone/>
            </a:pPr>
            <a:r>
              <a:rPr lang="en-GB" dirty="0"/>
              <a:t>My mind is made up. I will clutch the manual on the ‘Powering Up’ page but for now, it is time to rest. I have turned all dials three places to the right aside from one. Good night world. Click.</a:t>
            </a:r>
          </a:p>
        </p:txBody>
      </p:sp>
    </p:spTree>
    <p:extLst>
      <p:ext uri="{BB962C8B-B14F-4D97-AF65-F5344CB8AC3E}">
        <p14:creationId xmlns:p14="http://schemas.microsoft.com/office/powerpoint/2010/main" val="223418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A035D-CF6D-4C69-A284-3B4A2BC4F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Now it is your turn to write the final chapter in </a:t>
            </a:r>
            <a:r>
              <a:rPr lang="en-GB" dirty="0" err="1"/>
              <a:t>Bibo’s</a:t>
            </a:r>
            <a:r>
              <a:rPr lang="en-GB" dirty="0"/>
              <a:t> life.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1B67E5-8CFD-4740-BA34-3413B70CE8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We would love to read your creativity so please send us a photograph of your finished work.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Checklist:</a:t>
            </a:r>
          </a:p>
          <a:p>
            <a:pPr marL="0" indent="0">
              <a:buNone/>
            </a:pPr>
            <a:r>
              <a:rPr lang="en-GB" dirty="0"/>
              <a:t>At least 100 words (you may want to take two days to complete </a:t>
            </a:r>
            <a:r>
              <a:rPr lang="en-GB"/>
              <a:t>this task)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A semi-colon to join two main clauses instead of a co-ordination conjunction</a:t>
            </a:r>
          </a:p>
          <a:p>
            <a:pPr marL="0" indent="0">
              <a:buNone/>
            </a:pPr>
            <a:r>
              <a:rPr lang="en-GB" dirty="0"/>
              <a:t>Some ISPACE openers</a:t>
            </a:r>
          </a:p>
        </p:txBody>
      </p:sp>
    </p:spTree>
    <p:extLst>
      <p:ext uri="{BB962C8B-B14F-4D97-AF65-F5344CB8AC3E}">
        <p14:creationId xmlns:p14="http://schemas.microsoft.com/office/powerpoint/2010/main" val="1911862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1100</Words>
  <Application>Microsoft Office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Bibo: The Final Chapter</vt:lpstr>
      <vt:lpstr>There are several ways you could take the reader:</vt:lpstr>
      <vt:lpstr>I can use my imagination to write the continuation of Bibo’s story. Bibo: The Final Chapter</vt:lpstr>
      <vt:lpstr>Example 1 Bibo: The Final Chapter</vt:lpstr>
      <vt:lpstr>Example 1 continued.</vt:lpstr>
      <vt:lpstr>Example 2                   Bibo: The Final Chapter</vt:lpstr>
      <vt:lpstr>Example 2 continued</vt:lpstr>
      <vt:lpstr>Now it is your turn to write the final chapter in Bibo’s life.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Bibo: The Final Chapter</dc:title>
  <dc:creator>Fiona Chapman</dc:creator>
  <cp:lastModifiedBy>Fiona Chapman</cp:lastModifiedBy>
  <cp:revision>14</cp:revision>
  <dcterms:created xsi:type="dcterms:W3CDTF">2020-04-28T18:29:22Z</dcterms:created>
  <dcterms:modified xsi:type="dcterms:W3CDTF">2020-04-29T10:50:38Z</dcterms:modified>
</cp:coreProperties>
</file>