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54" autoAdjust="0"/>
    <p:restoredTop sz="94660"/>
  </p:normalViewPr>
  <p:slideViewPr>
    <p:cSldViewPr snapToGrid="0">
      <p:cViewPr varScale="1">
        <p:scale>
          <a:sx n="78" d="100"/>
          <a:sy n="78" d="100"/>
        </p:scale>
        <p:origin x="12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59FF7-B029-4254-883F-6A7D0B795B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494EB31-80BE-492F-AF6E-DAE2C5C61B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3AE2A3F-C559-42FC-9C96-22431CE28F41}"/>
              </a:ext>
            </a:extLst>
          </p:cNvPr>
          <p:cNvSpPr>
            <a:spLocks noGrp="1"/>
          </p:cNvSpPr>
          <p:nvPr>
            <p:ph type="dt" sz="half" idx="10"/>
          </p:nvPr>
        </p:nvSpPr>
        <p:spPr/>
        <p:txBody>
          <a:bodyPr/>
          <a:lstStyle/>
          <a:p>
            <a:fld id="{D62C6B07-AAF2-429F-B4C5-C9D811B91B42}" type="datetimeFigureOut">
              <a:rPr lang="en-GB" smtClean="0"/>
              <a:t>27/04/2020</a:t>
            </a:fld>
            <a:endParaRPr lang="en-GB"/>
          </a:p>
        </p:txBody>
      </p:sp>
      <p:sp>
        <p:nvSpPr>
          <p:cNvPr id="5" name="Footer Placeholder 4">
            <a:extLst>
              <a:ext uri="{FF2B5EF4-FFF2-40B4-BE49-F238E27FC236}">
                <a16:creationId xmlns:a16="http://schemas.microsoft.com/office/drawing/2014/main" id="{D16B61F6-F100-4AC4-B8F6-A69D799AB1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9DCF2F-3709-443B-AC33-E3B4FB42AF9B}"/>
              </a:ext>
            </a:extLst>
          </p:cNvPr>
          <p:cNvSpPr>
            <a:spLocks noGrp="1"/>
          </p:cNvSpPr>
          <p:nvPr>
            <p:ph type="sldNum" sz="quarter" idx="12"/>
          </p:nvPr>
        </p:nvSpPr>
        <p:spPr/>
        <p:txBody>
          <a:bodyPr/>
          <a:lstStyle/>
          <a:p>
            <a:fld id="{8880C920-DEB7-4927-B65C-05F148BAD74E}" type="slidenum">
              <a:rPr lang="en-GB" smtClean="0"/>
              <a:t>‹#›</a:t>
            </a:fld>
            <a:endParaRPr lang="en-GB"/>
          </a:p>
        </p:txBody>
      </p:sp>
    </p:spTree>
    <p:extLst>
      <p:ext uri="{BB962C8B-B14F-4D97-AF65-F5344CB8AC3E}">
        <p14:creationId xmlns:p14="http://schemas.microsoft.com/office/powerpoint/2010/main" val="101858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A21DD-8FF1-47CD-BDAD-82841EF90F8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029367A-12CE-4A13-AD83-7E05D86C77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8E2F05-C094-499C-B616-643E8AA3B6B4}"/>
              </a:ext>
            </a:extLst>
          </p:cNvPr>
          <p:cNvSpPr>
            <a:spLocks noGrp="1"/>
          </p:cNvSpPr>
          <p:nvPr>
            <p:ph type="dt" sz="half" idx="10"/>
          </p:nvPr>
        </p:nvSpPr>
        <p:spPr/>
        <p:txBody>
          <a:bodyPr/>
          <a:lstStyle/>
          <a:p>
            <a:fld id="{D62C6B07-AAF2-429F-B4C5-C9D811B91B42}" type="datetimeFigureOut">
              <a:rPr lang="en-GB" smtClean="0"/>
              <a:t>27/04/2020</a:t>
            </a:fld>
            <a:endParaRPr lang="en-GB"/>
          </a:p>
        </p:txBody>
      </p:sp>
      <p:sp>
        <p:nvSpPr>
          <p:cNvPr id="5" name="Footer Placeholder 4">
            <a:extLst>
              <a:ext uri="{FF2B5EF4-FFF2-40B4-BE49-F238E27FC236}">
                <a16:creationId xmlns:a16="http://schemas.microsoft.com/office/drawing/2014/main" id="{84A27B8C-F544-4544-8F6A-470CC45A56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30C126-895B-4DBA-B8F0-5AB53656770A}"/>
              </a:ext>
            </a:extLst>
          </p:cNvPr>
          <p:cNvSpPr>
            <a:spLocks noGrp="1"/>
          </p:cNvSpPr>
          <p:nvPr>
            <p:ph type="sldNum" sz="quarter" idx="12"/>
          </p:nvPr>
        </p:nvSpPr>
        <p:spPr/>
        <p:txBody>
          <a:bodyPr/>
          <a:lstStyle/>
          <a:p>
            <a:fld id="{8880C920-DEB7-4927-B65C-05F148BAD74E}" type="slidenum">
              <a:rPr lang="en-GB" smtClean="0"/>
              <a:t>‹#›</a:t>
            </a:fld>
            <a:endParaRPr lang="en-GB"/>
          </a:p>
        </p:txBody>
      </p:sp>
    </p:spTree>
    <p:extLst>
      <p:ext uri="{BB962C8B-B14F-4D97-AF65-F5344CB8AC3E}">
        <p14:creationId xmlns:p14="http://schemas.microsoft.com/office/powerpoint/2010/main" val="3358587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40893E-E9FD-4011-98D4-5D0A8A131BB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49E7BB0-C3A3-4963-8748-463BF51B1D2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52BA7F9-0E28-4F94-A1E1-B60001A0B251}"/>
              </a:ext>
            </a:extLst>
          </p:cNvPr>
          <p:cNvSpPr>
            <a:spLocks noGrp="1"/>
          </p:cNvSpPr>
          <p:nvPr>
            <p:ph type="dt" sz="half" idx="10"/>
          </p:nvPr>
        </p:nvSpPr>
        <p:spPr/>
        <p:txBody>
          <a:bodyPr/>
          <a:lstStyle/>
          <a:p>
            <a:fld id="{D62C6B07-AAF2-429F-B4C5-C9D811B91B42}" type="datetimeFigureOut">
              <a:rPr lang="en-GB" smtClean="0"/>
              <a:t>27/04/2020</a:t>
            </a:fld>
            <a:endParaRPr lang="en-GB"/>
          </a:p>
        </p:txBody>
      </p:sp>
      <p:sp>
        <p:nvSpPr>
          <p:cNvPr id="5" name="Footer Placeholder 4">
            <a:extLst>
              <a:ext uri="{FF2B5EF4-FFF2-40B4-BE49-F238E27FC236}">
                <a16:creationId xmlns:a16="http://schemas.microsoft.com/office/drawing/2014/main" id="{BDBC0DD3-65B3-4930-8C88-89859C36AB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31AE856-8CE2-462E-AE94-B406924612AB}"/>
              </a:ext>
            </a:extLst>
          </p:cNvPr>
          <p:cNvSpPr>
            <a:spLocks noGrp="1"/>
          </p:cNvSpPr>
          <p:nvPr>
            <p:ph type="sldNum" sz="quarter" idx="12"/>
          </p:nvPr>
        </p:nvSpPr>
        <p:spPr/>
        <p:txBody>
          <a:bodyPr/>
          <a:lstStyle/>
          <a:p>
            <a:fld id="{8880C920-DEB7-4927-B65C-05F148BAD74E}" type="slidenum">
              <a:rPr lang="en-GB" smtClean="0"/>
              <a:t>‹#›</a:t>
            </a:fld>
            <a:endParaRPr lang="en-GB"/>
          </a:p>
        </p:txBody>
      </p:sp>
    </p:spTree>
    <p:extLst>
      <p:ext uri="{BB962C8B-B14F-4D97-AF65-F5344CB8AC3E}">
        <p14:creationId xmlns:p14="http://schemas.microsoft.com/office/powerpoint/2010/main" val="360947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B9C30-5BD5-464E-BA15-40DC4228956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F31F079-1D4E-40F5-8B25-8666A3FB4C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71C7F5-355B-4C10-BAFE-A529C93B559A}"/>
              </a:ext>
            </a:extLst>
          </p:cNvPr>
          <p:cNvSpPr>
            <a:spLocks noGrp="1"/>
          </p:cNvSpPr>
          <p:nvPr>
            <p:ph type="dt" sz="half" idx="10"/>
          </p:nvPr>
        </p:nvSpPr>
        <p:spPr/>
        <p:txBody>
          <a:bodyPr/>
          <a:lstStyle/>
          <a:p>
            <a:fld id="{D62C6B07-AAF2-429F-B4C5-C9D811B91B42}" type="datetimeFigureOut">
              <a:rPr lang="en-GB" smtClean="0"/>
              <a:t>27/04/2020</a:t>
            </a:fld>
            <a:endParaRPr lang="en-GB"/>
          </a:p>
        </p:txBody>
      </p:sp>
      <p:sp>
        <p:nvSpPr>
          <p:cNvPr id="5" name="Footer Placeholder 4">
            <a:extLst>
              <a:ext uri="{FF2B5EF4-FFF2-40B4-BE49-F238E27FC236}">
                <a16:creationId xmlns:a16="http://schemas.microsoft.com/office/drawing/2014/main" id="{F977653D-E78F-4199-BBE2-B13316C12B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DD55915-F884-431C-869F-F379EDA7C72E}"/>
              </a:ext>
            </a:extLst>
          </p:cNvPr>
          <p:cNvSpPr>
            <a:spLocks noGrp="1"/>
          </p:cNvSpPr>
          <p:nvPr>
            <p:ph type="sldNum" sz="quarter" idx="12"/>
          </p:nvPr>
        </p:nvSpPr>
        <p:spPr/>
        <p:txBody>
          <a:bodyPr/>
          <a:lstStyle/>
          <a:p>
            <a:fld id="{8880C920-DEB7-4927-B65C-05F148BAD74E}" type="slidenum">
              <a:rPr lang="en-GB" smtClean="0"/>
              <a:t>‹#›</a:t>
            </a:fld>
            <a:endParaRPr lang="en-GB"/>
          </a:p>
        </p:txBody>
      </p:sp>
    </p:spTree>
    <p:extLst>
      <p:ext uri="{BB962C8B-B14F-4D97-AF65-F5344CB8AC3E}">
        <p14:creationId xmlns:p14="http://schemas.microsoft.com/office/powerpoint/2010/main" val="3567788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7BB64-D79A-409F-8D56-720EC081C3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F532ED8-4271-4257-8AEC-E2466A4FF3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1B5AF39-E5D5-4DDD-BE06-D105D3EF7487}"/>
              </a:ext>
            </a:extLst>
          </p:cNvPr>
          <p:cNvSpPr>
            <a:spLocks noGrp="1"/>
          </p:cNvSpPr>
          <p:nvPr>
            <p:ph type="dt" sz="half" idx="10"/>
          </p:nvPr>
        </p:nvSpPr>
        <p:spPr/>
        <p:txBody>
          <a:bodyPr/>
          <a:lstStyle/>
          <a:p>
            <a:fld id="{D62C6B07-AAF2-429F-B4C5-C9D811B91B42}" type="datetimeFigureOut">
              <a:rPr lang="en-GB" smtClean="0"/>
              <a:t>27/04/2020</a:t>
            </a:fld>
            <a:endParaRPr lang="en-GB"/>
          </a:p>
        </p:txBody>
      </p:sp>
      <p:sp>
        <p:nvSpPr>
          <p:cNvPr id="5" name="Footer Placeholder 4">
            <a:extLst>
              <a:ext uri="{FF2B5EF4-FFF2-40B4-BE49-F238E27FC236}">
                <a16:creationId xmlns:a16="http://schemas.microsoft.com/office/drawing/2014/main" id="{732FBF4E-05AF-4EE5-9DB9-53359711B9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AAAE53-CAE3-490C-838E-BDF579F4BD8E}"/>
              </a:ext>
            </a:extLst>
          </p:cNvPr>
          <p:cNvSpPr>
            <a:spLocks noGrp="1"/>
          </p:cNvSpPr>
          <p:nvPr>
            <p:ph type="sldNum" sz="quarter" idx="12"/>
          </p:nvPr>
        </p:nvSpPr>
        <p:spPr/>
        <p:txBody>
          <a:bodyPr/>
          <a:lstStyle/>
          <a:p>
            <a:fld id="{8880C920-DEB7-4927-B65C-05F148BAD74E}" type="slidenum">
              <a:rPr lang="en-GB" smtClean="0"/>
              <a:t>‹#›</a:t>
            </a:fld>
            <a:endParaRPr lang="en-GB"/>
          </a:p>
        </p:txBody>
      </p:sp>
    </p:spTree>
    <p:extLst>
      <p:ext uri="{BB962C8B-B14F-4D97-AF65-F5344CB8AC3E}">
        <p14:creationId xmlns:p14="http://schemas.microsoft.com/office/powerpoint/2010/main" val="3445244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A1575-7744-4580-A2F1-A29CC189BC9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9EC9A4E-5876-4117-B96A-72812586E56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6B520B2-B1B7-43F1-A447-0C02F14D54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A74223F-041C-4559-BAA6-14247BC10B3C}"/>
              </a:ext>
            </a:extLst>
          </p:cNvPr>
          <p:cNvSpPr>
            <a:spLocks noGrp="1"/>
          </p:cNvSpPr>
          <p:nvPr>
            <p:ph type="dt" sz="half" idx="10"/>
          </p:nvPr>
        </p:nvSpPr>
        <p:spPr/>
        <p:txBody>
          <a:bodyPr/>
          <a:lstStyle/>
          <a:p>
            <a:fld id="{D62C6B07-AAF2-429F-B4C5-C9D811B91B42}" type="datetimeFigureOut">
              <a:rPr lang="en-GB" smtClean="0"/>
              <a:t>27/04/2020</a:t>
            </a:fld>
            <a:endParaRPr lang="en-GB"/>
          </a:p>
        </p:txBody>
      </p:sp>
      <p:sp>
        <p:nvSpPr>
          <p:cNvPr id="6" name="Footer Placeholder 5">
            <a:extLst>
              <a:ext uri="{FF2B5EF4-FFF2-40B4-BE49-F238E27FC236}">
                <a16:creationId xmlns:a16="http://schemas.microsoft.com/office/drawing/2014/main" id="{FF73D3B7-28BF-4D33-91E6-C375A5D961B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49F8A52-68B3-4BA3-94E0-FF9C3B8A44C3}"/>
              </a:ext>
            </a:extLst>
          </p:cNvPr>
          <p:cNvSpPr>
            <a:spLocks noGrp="1"/>
          </p:cNvSpPr>
          <p:nvPr>
            <p:ph type="sldNum" sz="quarter" idx="12"/>
          </p:nvPr>
        </p:nvSpPr>
        <p:spPr/>
        <p:txBody>
          <a:bodyPr/>
          <a:lstStyle/>
          <a:p>
            <a:fld id="{8880C920-DEB7-4927-B65C-05F148BAD74E}" type="slidenum">
              <a:rPr lang="en-GB" smtClean="0"/>
              <a:t>‹#›</a:t>
            </a:fld>
            <a:endParaRPr lang="en-GB"/>
          </a:p>
        </p:txBody>
      </p:sp>
    </p:spTree>
    <p:extLst>
      <p:ext uri="{BB962C8B-B14F-4D97-AF65-F5344CB8AC3E}">
        <p14:creationId xmlns:p14="http://schemas.microsoft.com/office/powerpoint/2010/main" val="20226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3FDF4-DB4D-4889-9706-B306FA78320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D2D5C11-D08C-4D35-AB4B-0F400B638D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D28AF37-7715-44D0-AD83-80775367B6A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E07E249-A21A-4960-B5E0-7303ED1AFF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497CF2-FEFC-4F11-9550-6EE0670A5A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9A06108-9292-4027-BCC7-C353C864EB5E}"/>
              </a:ext>
            </a:extLst>
          </p:cNvPr>
          <p:cNvSpPr>
            <a:spLocks noGrp="1"/>
          </p:cNvSpPr>
          <p:nvPr>
            <p:ph type="dt" sz="half" idx="10"/>
          </p:nvPr>
        </p:nvSpPr>
        <p:spPr/>
        <p:txBody>
          <a:bodyPr/>
          <a:lstStyle/>
          <a:p>
            <a:fld id="{D62C6B07-AAF2-429F-B4C5-C9D811B91B42}" type="datetimeFigureOut">
              <a:rPr lang="en-GB" smtClean="0"/>
              <a:t>27/04/2020</a:t>
            </a:fld>
            <a:endParaRPr lang="en-GB"/>
          </a:p>
        </p:txBody>
      </p:sp>
      <p:sp>
        <p:nvSpPr>
          <p:cNvPr id="8" name="Footer Placeholder 7">
            <a:extLst>
              <a:ext uri="{FF2B5EF4-FFF2-40B4-BE49-F238E27FC236}">
                <a16:creationId xmlns:a16="http://schemas.microsoft.com/office/drawing/2014/main" id="{32A2C736-0BB2-46A8-B456-1F0CC4E566E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2B4B637-87C1-4242-8F6F-340A64B5378B}"/>
              </a:ext>
            </a:extLst>
          </p:cNvPr>
          <p:cNvSpPr>
            <a:spLocks noGrp="1"/>
          </p:cNvSpPr>
          <p:nvPr>
            <p:ph type="sldNum" sz="quarter" idx="12"/>
          </p:nvPr>
        </p:nvSpPr>
        <p:spPr/>
        <p:txBody>
          <a:bodyPr/>
          <a:lstStyle/>
          <a:p>
            <a:fld id="{8880C920-DEB7-4927-B65C-05F148BAD74E}" type="slidenum">
              <a:rPr lang="en-GB" smtClean="0"/>
              <a:t>‹#›</a:t>
            </a:fld>
            <a:endParaRPr lang="en-GB"/>
          </a:p>
        </p:txBody>
      </p:sp>
    </p:spTree>
    <p:extLst>
      <p:ext uri="{BB962C8B-B14F-4D97-AF65-F5344CB8AC3E}">
        <p14:creationId xmlns:p14="http://schemas.microsoft.com/office/powerpoint/2010/main" val="1744743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326D4-61D5-45BC-82B4-77DF2464E73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B0654EB-1329-4AF2-98F5-014628B57C44}"/>
              </a:ext>
            </a:extLst>
          </p:cNvPr>
          <p:cNvSpPr>
            <a:spLocks noGrp="1"/>
          </p:cNvSpPr>
          <p:nvPr>
            <p:ph type="dt" sz="half" idx="10"/>
          </p:nvPr>
        </p:nvSpPr>
        <p:spPr/>
        <p:txBody>
          <a:bodyPr/>
          <a:lstStyle/>
          <a:p>
            <a:fld id="{D62C6B07-AAF2-429F-B4C5-C9D811B91B42}" type="datetimeFigureOut">
              <a:rPr lang="en-GB" smtClean="0"/>
              <a:t>27/04/2020</a:t>
            </a:fld>
            <a:endParaRPr lang="en-GB"/>
          </a:p>
        </p:txBody>
      </p:sp>
      <p:sp>
        <p:nvSpPr>
          <p:cNvPr id="4" name="Footer Placeholder 3">
            <a:extLst>
              <a:ext uri="{FF2B5EF4-FFF2-40B4-BE49-F238E27FC236}">
                <a16:creationId xmlns:a16="http://schemas.microsoft.com/office/drawing/2014/main" id="{8F989527-15B5-43B7-AF73-2A0244C3077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3DB84B7-BFC8-48ED-B35C-B0885782B732}"/>
              </a:ext>
            </a:extLst>
          </p:cNvPr>
          <p:cNvSpPr>
            <a:spLocks noGrp="1"/>
          </p:cNvSpPr>
          <p:nvPr>
            <p:ph type="sldNum" sz="quarter" idx="12"/>
          </p:nvPr>
        </p:nvSpPr>
        <p:spPr/>
        <p:txBody>
          <a:bodyPr/>
          <a:lstStyle/>
          <a:p>
            <a:fld id="{8880C920-DEB7-4927-B65C-05F148BAD74E}" type="slidenum">
              <a:rPr lang="en-GB" smtClean="0"/>
              <a:t>‹#›</a:t>
            </a:fld>
            <a:endParaRPr lang="en-GB"/>
          </a:p>
        </p:txBody>
      </p:sp>
    </p:spTree>
    <p:extLst>
      <p:ext uri="{BB962C8B-B14F-4D97-AF65-F5344CB8AC3E}">
        <p14:creationId xmlns:p14="http://schemas.microsoft.com/office/powerpoint/2010/main" val="3826545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B745E7-E801-44F7-9173-CC70A0344012}"/>
              </a:ext>
            </a:extLst>
          </p:cNvPr>
          <p:cNvSpPr>
            <a:spLocks noGrp="1"/>
          </p:cNvSpPr>
          <p:nvPr>
            <p:ph type="dt" sz="half" idx="10"/>
          </p:nvPr>
        </p:nvSpPr>
        <p:spPr/>
        <p:txBody>
          <a:bodyPr/>
          <a:lstStyle/>
          <a:p>
            <a:fld id="{D62C6B07-AAF2-429F-B4C5-C9D811B91B42}" type="datetimeFigureOut">
              <a:rPr lang="en-GB" smtClean="0"/>
              <a:t>27/04/2020</a:t>
            </a:fld>
            <a:endParaRPr lang="en-GB"/>
          </a:p>
        </p:txBody>
      </p:sp>
      <p:sp>
        <p:nvSpPr>
          <p:cNvPr id="3" name="Footer Placeholder 2">
            <a:extLst>
              <a:ext uri="{FF2B5EF4-FFF2-40B4-BE49-F238E27FC236}">
                <a16:creationId xmlns:a16="http://schemas.microsoft.com/office/drawing/2014/main" id="{9791239D-1098-4E75-8406-8D05377AF73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EC529AE-8753-44AF-AF6F-9E31BC45A0CB}"/>
              </a:ext>
            </a:extLst>
          </p:cNvPr>
          <p:cNvSpPr>
            <a:spLocks noGrp="1"/>
          </p:cNvSpPr>
          <p:nvPr>
            <p:ph type="sldNum" sz="quarter" idx="12"/>
          </p:nvPr>
        </p:nvSpPr>
        <p:spPr/>
        <p:txBody>
          <a:bodyPr/>
          <a:lstStyle/>
          <a:p>
            <a:fld id="{8880C920-DEB7-4927-B65C-05F148BAD74E}" type="slidenum">
              <a:rPr lang="en-GB" smtClean="0"/>
              <a:t>‹#›</a:t>
            </a:fld>
            <a:endParaRPr lang="en-GB"/>
          </a:p>
        </p:txBody>
      </p:sp>
    </p:spTree>
    <p:extLst>
      <p:ext uri="{BB962C8B-B14F-4D97-AF65-F5344CB8AC3E}">
        <p14:creationId xmlns:p14="http://schemas.microsoft.com/office/powerpoint/2010/main" val="2643452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49185-C3C9-46DF-A217-155B86F8BA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8F61BE-6EB6-41DF-9A3D-CE9F63F80B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67AC6D9-BE89-4B89-8347-E781586CCE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F7F1D2-E92B-441F-A245-CD4952C92517}"/>
              </a:ext>
            </a:extLst>
          </p:cNvPr>
          <p:cNvSpPr>
            <a:spLocks noGrp="1"/>
          </p:cNvSpPr>
          <p:nvPr>
            <p:ph type="dt" sz="half" idx="10"/>
          </p:nvPr>
        </p:nvSpPr>
        <p:spPr/>
        <p:txBody>
          <a:bodyPr/>
          <a:lstStyle/>
          <a:p>
            <a:fld id="{D62C6B07-AAF2-429F-B4C5-C9D811B91B42}" type="datetimeFigureOut">
              <a:rPr lang="en-GB" smtClean="0"/>
              <a:t>27/04/2020</a:t>
            </a:fld>
            <a:endParaRPr lang="en-GB"/>
          </a:p>
        </p:txBody>
      </p:sp>
      <p:sp>
        <p:nvSpPr>
          <p:cNvPr id="6" name="Footer Placeholder 5">
            <a:extLst>
              <a:ext uri="{FF2B5EF4-FFF2-40B4-BE49-F238E27FC236}">
                <a16:creationId xmlns:a16="http://schemas.microsoft.com/office/drawing/2014/main" id="{674036D6-4BD3-4116-AFB1-7AF3B6C10FE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6FE96-E178-4D56-9315-CCCA74EBD5B2}"/>
              </a:ext>
            </a:extLst>
          </p:cNvPr>
          <p:cNvSpPr>
            <a:spLocks noGrp="1"/>
          </p:cNvSpPr>
          <p:nvPr>
            <p:ph type="sldNum" sz="quarter" idx="12"/>
          </p:nvPr>
        </p:nvSpPr>
        <p:spPr/>
        <p:txBody>
          <a:bodyPr/>
          <a:lstStyle/>
          <a:p>
            <a:fld id="{8880C920-DEB7-4927-B65C-05F148BAD74E}" type="slidenum">
              <a:rPr lang="en-GB" smtClean="0"/>
              <a:t>‹#›</a:t>
            </a:fld>
            <a:endParaRPr lang="en-GB"/>
          </a:p>
        </p:txBody>
      </p:sp>
    </p:spTree>
    <p:extLst>
      <p:ext uri="{BB962C8B-B14F-4D97-AF65-F5344CB8AC3E}">
        <p14:creationId xmlns:p14="http://schemas.microsoft.com/office/powerpoint/2010/main" val="4067434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C719B-DA26-4D5A-B1E2-1E88FC89AA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800D82E-9233-4D31-89D9-1884D18691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28AE25E-C56D-4375-8078-1E79AF80BB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84BADD-F685-43E5-B9F7-963E55A347CA}"/>
              </a:ext>
            </a:extLst>
          </p:cNvPr>
          <p:cNvSpPr>
            <a:spLocks noGrp="1"/>
          </p:cNvSpPr>
          <p:nvPr>
            <p:ph type="dt" sz="half" idx="10"/>
          </p:nvPr>
        </p:nvSpPr>
        <p:spPr/>
        <p:txBody>
          <a:bodyPr/>
          <a:lstStyle/>
          <a:p>
            <a:fld id="{D62C6B07-AAF2-429F-B4C5-C9D811B91B42}" type="datetimeFigureOut">
              <a:rPr lang="en-GB" smtClean="0"/>
              <a:t>27/04/2020</a:t>
            </a:fld>
            <a:endParaRPr lang="en-GB"/>
          </a:p>
        </p:txBody>
      </p:sp>
      <p:sp>
        <p:nvSpPr>
          <p:cNvPr id="6" name="Footer Placeholder 5">
            <a:extLst>
              <a:ext uri="{FF2B5EF4-FFF2-40B4-BE49-F238E27FC236}">
                <a16:creationId xmlns:a16="http://schemas.microsoft.com/office/drawing/2014/main" id="{917CE7DD-A577-47D7-B186-5543450771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EC1ABD9-DB04-4C23-8E20-7FB93A6042F8}"/>
              </a:ext>
            </a:extLst>
          </p:cNvPr>
          <p:cNvSpPr>
            <a:spLocks noGrp="1"/>
          </p:cNvSpPr>
          <p:nvPr>
            <p:ph type="sldNum" sz="quarter" idx="12"/>
          </p:nvPr>
        </p:nvSpPr>
        <p:spPr/>
        <p:txBody>
          <a:bodyPr/>
          <a:lstStyle/>
          <a:p>
            <a:fld id="{8880C920-DEB7-4927-B65C-05F148BAD74E}" type="slidenum">
              <a:rPr lang="en-GB" smtClean="0"/>
              <a:t>‹#›</a:t>
            </a:fld>
            <a:endParaRPr lang="en-GB"/>
          </a:p>
        </p:txBody>
      </p:sp>
    </p:spTree>
    <p:extLst>
      <p:ext uri="{BB962C8B-B14F-4D97-AF65-F5344CB8AC3E}">
        <p14:creationId xmlns:p14="http://schemas.microsoft.com/office/powerpoint/2010/main" val="3228636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AF37D7-8488-4B19-90D4-B481BA200C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B14EC82-ED3D-41ED-A8D9-869D329106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AC76B3-4D88-467C-A184-C22302776D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2C6B07-AAF2-429F-B4C5-C9D811B91B42}" type="datetimeFigureOut">
              <a:rPr lang="en-GB" smtClean="0"/>
              <a:t>27/04/2020</a:t>
            </a:fld>
            <a:endParaRPr lang="en-GB"/>
          </a:p>
        </p:txBody>
      </p:sp>
      <p:sp>
        <p:nvSpPr>
          <p:cNvPr id="5" name="Footer Placeholder 4">
            <a:extLst>
              <a:ext uri="{FF2B5EF4-FFF2-40B4-BE49-F238E27FC236}">
                <a16:creationId xmlns:a16="http://schemas.microsoft.com/office/drawing/2014/main" id="{A318DA04-208C-400E-B105-FCF0E8B1FD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288F3D0-67EA-4A7E-A303-99FD0BF5F7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80C920-DEB7-4927-B65C-05F148BAD74E}" type="slidenum">
              <a:rPr lang="en-GB" smtClean="0"/>
              <a:t>‹#›</a:t>
            </a:fld>
            <a:endParaRPr lang="en-GB"/>
          </a:p>
        </p:txBody>
      </p:sp>
    </p:spTree>
    <p:extLst>
      <p:ext uri="{BB962C8B-B14F-4D97-AF65-F5344CB8AC3E}">
        <p14:creationId xmlns:p14="http://schemas.microsoft.com/office/powerpoint/2010/main" val="1971437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bbc.co.uk/bitesize/topics/z2882hv/articles/zcwnv9q"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bbc.co.uk/bitesize/topics/z2882hv/articles/zxv482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bbc.co.uk/bitesize/topics/z2882hv/articles/ztyjms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bbc.co.uk/bitesize/clips/zq3fb9q"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411F513-E78E-4B9B-98DA-3B2659451661}"/>
              </a:ext>
            </a:extLst>
          </p:cNvPr>
          <p:cNvSpPr>
            <a:spLocks noGrp="1"/>
          </p:cNvSpPr>
          <p:nvPr>
            <p:ph type="subTitle" idx="1"/>
          </p:nvPr>
        </p:nvSpPr>
        <p:spPr>
          <a:xfrm>
            <a:off x="-2754633" y="1970975"/>
            <a:ext cx="20035703" cy="5115481"/>
          </a:xfrm>
        </p:spPr>
        <p:txBody>
          <a:bodyPr/>
          <a:lstStyle/>
          <a:p>
            <a:endParaRPr lang="en-GB" dirty="0"/>
          </a:p>
        </p:txBody>
      </p:sp>
      <p:pic>
        <p:nvPicPr>
          <p:cNvPr id="1026" name="Picture 2" descr="What is electricity? - BBC Bitesize">
            <a:extLst>
              <a:ext uri="{FF2B5EF4-FFF2-40B4-BE49-F238E27FC236}">
                <a16:creationId xmlns:a16="http://schemas.microsoft.com/office/drawing/2014/main" id="{7BE03168-82DD-4930-AD66-32CED72B06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47" y="868680"/>
            <a:ext cx="13183526" cy="532638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2EB4743-398C-4741-A2B4-160F7DD59041}"/>
              </a:ext>
            </a:extLst>
          </p:cNvPr>
          <p:cNvSpPr>
            <a:spLocks noGrp="1"/>
          </p:cNvSpPr>
          <p:nvPr>
            <p:ph type="ctrTitle"/>
          </p:nvPr>
        </p:nvSpPr>
        <p:spPr>
          <a:xfrm>
            <a:off x="1524000" y="3601720"/>
            <a:ext cx="9144000" cy="2387600"/>
          </a:xfrm>
        </p:spPr>
        <p:txBody>
          <a:bodyPr>
            <a:normAutofit/>
          </a:bodyPr>
          <a:lstStyle/>
          <a:p>
            <a:r>
              <a:rPr lang="en-GB" sz="8000" b="1" dirty="0">
                <a:solidFill>
                  <a:srgbClr val="FFFF00"/>
                </a:solidFill>
              </a:rPr>
              <a:t>Electricity and Electrical Circuits</a:t>
            </a:r>
          </a:p>
        </p:txBody>
      </p:sp>
    </p:spTree>
    <p:extLst>
      <p:ext uri="{BB962C8B-B14F-4D97-AF65-F5344CB8AC3E}">
        <p14:creationId xmlns:p14="http://schemas.microsoft.com/office/powerpoint/2010/main" val="3710174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71EEC-68C2-46D4-A3C7-1E164F4C3F7F}"/>
              </a:ext>
            </a:extLst>
          </p:cNvPr>
          <p:cNvSpPr>
            <a:spLocks noGrp="1"/>
          </p:cNvSpPr>
          <p:nvPr>
            <p:ph type="title"/>
          </p:nvPr>
        </p:nvSpPr>
        <p:spPr>
          <a:xfrm>
            <a:off x="1226820" y="365125"/>
            <a:ext cx="10706100" cy="1325563"/>
          </a:xfrm>
        </p:spPr>
        <p:txBody>
          <a:bodyPr/>
          <a:lstStyle/>
          <a:p>
            <a:r>
              <a:rPr lang="en-GB" dirty="0"/>
              <a:t>What is electricity? Click the image to remind ourselves.</a:t>
            </a:r>
          </a:p>
        </p:txBody>
      </p:sp>
      <p:pic>
        <p:nvPicPr>
          <p:cNvPr id="4" name="Content Placeholder 3">
            <a:hlinkClick r:id="rId2"/>
            <a:extLst>
              <a:ext uri="{FF2B5EF4-FFF2-40B4-BE49-F238E27FC236}">
                <a16:creationId xmlns:a16="http://schemas.microsoft.com/office/drawing/2014/main" id="{6D54E668-4938-4BE0-B33D-5C84BC2E30B9}"/>
              </a:ext>
            </a:extLst>
          </p:cNvPr>
          <p:cNvPicPr>
            <a:picLocks noGrp="1" noChangeAspect="1"/>
          </p:cNvPicPr>
          <p:nvPr>
            <p:ph idx="1"/>
          </p:nvPr>
        </p:nvPicPr>
        <p:blipFill>
          <a:blip r:embed="rId3"/>
          <a:stretch>
            <a:fillRect/>
          </a:stretch>
        </p:blipFill>
        <p:spPr>
          <a:xfrm>
            <a:off x="2514600" y="1952094"/>
            <a:ext cx="7495363" cy="4288686"/>
          </a:xfrm>
          <a:prstGeom prst="rect">
            <a:avLst/>
          </a:prstGeom>
        </p:spPr>
      </p:pic>
    </p:spTree>
    <p:extLst>
      <p:ext uri="{BB962C8B-B14F-4D97-AF65-F5344CB8AC3E}">
        <p14:creationId xmlns:p14="http://schemas.microsoft.com/office/powerpoint/2010/main" val="2516992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B2454-596A-4ECF-B5F8-BC267A18AF5D}"/>
              </a:ext>
            </a:extLst>
          </p:cNvPr>
          <p:cNvSpPr>
            <a:spLocks noGrp="1"/>
          </p:cNvSpPr>
          <p:nvPr>
            <p:ph type="title"/>
          </p:nvPr>
        </p:nvSpPr>
        <p:spPr/>
        <p:txBody>
          <a:bodyPr/>
          <a:lstStyle/>
          <a:p>
            <a:r>
              <a:rPr lang="en-GB" dirty="0"/>
              <a:t>What are conductors and insulators?</a:t>
            </a:r>
          </a:p>
        </p:txBody>
      </p:sp>
      <p:pic>
        <p:nvPicPr>
          <p:cNvPr id="4" name="Content Placeholder 3">
            <a:hlinkClick r:id="rId2"/>
            <a:extLst>
              <a:ext uri="{FF2B5EF4-FFF2-40B4-BE49-F238E27FC236}">
                <a16:creationId xmlns:a16="http://schemas.microsoft.com/office/drawing/2014/main" id="{E1E1B5A1-3F5D-438E-B59F-2FA75ACEABE3}"/>
              </a:ext>
            </a:extLst>
          </p:cNvPr>
          <p:cNvPicPr>
            <a:picLocks noGrp="1" noChangeAspect="1"/>
          </p:cNvPicPr>
          <p:nvPr>
            <p:ph idx="1"/>
          </p:nvPr>
        </p:nvPicPr>
        <p:blipFill>
          <a:blip r:embed="rId3"/>
          <a:stretch>
            <a:fillRect/>
          </a:stretch>
        </p:blipFill>
        <p:spPr>
          <a:xfrm>
            <a:off x="2257425" y="1829594"/>
            <a:ext cx="7677150" cy="4343400"/>
          </a:xfrm>
          <a:prstGeom prst="rect">
            <a:avLst/>
          </a:prstGeom>
        </p:spPr>
      </p:pic>
    </p:spTree>
    <p:extLst>
      <p:ext uri="{BB962C8B-B14F-4D97-AF65-F5344CB8AC3E}">
        <p14:creationId xmlns:p14="http://schemas.microsoft.com/office/powerpoint/2010/main" val="2262777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70DD6-68AB-4360-BB1B-1B00F0889684}"/>
              </a:ext>
            </a:extLst>
          </p:cNvPr>
          <p:cNvSpPr>
            <a:spLocks noGrp="1"/>
          </p:cNvSpPr>
          <p:nvPr>
            <p:ph type="title"/>
          </p:nvPr>
        </p:nvSpPr>
        <p:spPr/>
        <p:txBody>
          <a:bodyPr/>
          <a:lstStyle/>
          <a:p>
            <a:r>
              <a:rPr lang="en-GB" dirty="0"/>
              <a:t>What is power?</a:t>
            </a:r>
          </a:p>
        </p:txBody>
      </p:sp>
      <p:pic>
        <p:nvPicPr>
          <p:cNvPr id="4" name="Content Placeholder 3">
            <a:hlinkClick r:id="rId2"/>
            <a:extLst>
              <a:ext uri="{FF2B5EF4-FFF2-40B4-BE49-F238E27FC236}">
                <a16:creationId xmlns:a16="http://schemas.microsoft.com/office/drawing/2014/main" id="{805F7B8B-8844-44C4-8ECE-7BCB5AAEB34E}"/>
              </a:ext>
            </a:extLst>
          </p:cNvPr>
          <p:cNvPicPr>
            <a:picLocks noGrp="1" noChangeAspect="1"/>
          </p:cNvPicPr>
          <p:nvPr>
            <p:ph idx="1"/>
          </p:nvPr>
        </p:nvPicPr>
        <p:blipFill>
          <a:blip r:embed="rId3"/>
          <a:stretch>
            <a:fillRect/>
          </a:stretch>
        </p:blipFill>
        <p:spPr>
          <a:xfrm>
            <a:off x="2290762" y="1829594"/>
            <a:ext cx="7610475" cy="4343400"/>
          </a:xfrm>
          <a:prstGeom prst="rect">
            <a:avLst/>
          </a:prstGeom>
        </p:spPr>
      </p:pic>
    </p:spTree>
    <p:extLst>
      <p:ext uri="{BB962C8B-B14F-4D97-AF65-F5344CB8AC3E}">
        <p14:creationId xmlns:p14="http://schemas.microsoft.com/office/powerpoint/2010/main" val="3454858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A5B3A-976C-4656-891F-E41D1B45FF42}"/>
              </a:ext>
            </a:extLst>
          </p:cNvPr>
          <p:cNvSpPr>
            <a:spLocks noGrp="1"/>
          </p:cNvSpPr>
          <p:nvPr>
            <p:ph type="title"/>
          </p:nvPr>
        </p:nvSpPr>
        <p:spPr/>
        <p:txBody>
          <a:bodyPr/>
          <a:lstStyle/>
          <a:p>
            <a:r>
              <a:rPr lang="en-GB" dirty="0"/>
              <a:t>How do electrical circuits work?</a:t>
            </a:r>
          </a:p>
        </p:txBody>
      </p:sp>
      <p:pic>
        <p:nvPicPr>
          <p:cNvPr id="4" name="Content Placeholder 3">
            <a:hlinkClick r:id="rId2"/>
            <a:extLst>
              <a:ext uri="{FF2B5EF4-FFF2-40B4-BE49-F238E27FC236}">
                <a16:creationId xmlns:a16="http://schemas.microsoft.com/office/drawing/2014/main" id="{C5D894E1-FF3B-4F57-A1E7-66FC28CFFE72}"/>
              </a:ext>
            </a:extLst>
          </p:cNvPr>
          <p:cNvPicPr>
            <a:picLocks noGrp="1" noChangeAspect="1"/>
          </p:cNvPicPr>
          <p:nvPr>
            <p:ph idx="1"/>
          </p:nvPr>
        </p:nvPicPr>
        <p:blipFill>
          <a:blip r:embed="rId3"/>
          <a:stretch>
            <a:fillRect/>
          </a:stretch>
        </p:blipFill>
        <p:spPr>
          <a:xfrm>
            <a:off x="3048000" y="2282031"/>
            <a:ext cx="6096000" cy="3438525"/>
          </a:xfrm>
          <a:prstGeom prst="rect">
            <a:avLst/>
          </a:prstGeom>
        </p:spPr>
      </p:pic>
    </p:spTree>
    <p:extLst>
      <p:ext uri="{BB962C8B-B14F-4D97-AF65-F5344CB8AC3E}">
        <p14:creationId xmlns:p14="http://schemas.microsoft.com/office/powerpoint/2010/main" val="1115508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A9074-6D4F-4291-9F0B-8939C39EB935}"/>
              </a:ext>
            </a:extLst>
          </p:cNvPr>
          <p:cNvSpPr>
            <a:spLocks noGrp="1"/>
          </p:cNvSpPr>
          <p:nvPr>
            <p:ph type="title"/>
          </p:nvPr>
        </p:nvSpPr>
        <p:spPr>
          <a:xfrm>
            <a:off x="838200" y="365125"/>
            <a:ext cx="10515600" cy="779463"/>
          </a:xfrm>
        </p:spPr>
        <p:txBody>
          <a:bodyPr/>
          <a:lstStyle/>
          <a:p>
            <a:r>
              <a:rPr lang="en-GB" dirty="0"/>
              <a:t>How has electricity impacted our lives?</a:t>
            </a:r>
          </a:p>
        </p:txBody>
      </p:sp>
      <p:sp>
        <p:nvSpPr>
          <p:cNvPr id="3" name="Content Placeholder 2">
            <a:extLst>
              <a:ext uri="{FF2B5EF4-FFF2-40B4-BE49-F238E27FC236}">
                <a16:creationId xmlns:a16="http://schemas.microsoft.com/office/drawing/2014/main" id="{7CD645E1-3216-46B3-BF4B-E9353A5E1B51}"/>
              </a:ext>
            </a:extLst>
          </p:cNvPr>
          <p:cNvSpPr>
            <a:spLocks noGrp="1"/>
          </p:cNvSpPr>
          <p:nvPr>
            <p:ph idx="1"/>
          </p:nvPr>
        </p:nvSpPr>
        <p:spPr>
          <a:xfrm>
            <a:off x="609600" y="1253331"/>
            <a:ext cx="10515600" cy="4351338"/>
          </a:xfrm>
        </p:spPr>
        <p:txBody>
          <a:bodyPr/>
          <a:lstStyle/>
          <a:p>
            <a:r>
              <a:rPr lang="en-GB" dirty="0"/>
              <a:t>Look at these everyday items. Which use electricity and which don’t? How has the power of electricity changed our lives?</a:t>
            </a:r>
          </a:p>
          <a:p>
            <a:endParaRPr lang="en-GB" dirty="0"/>
          </a:p>
        </p:txBody>
      </p:sp>
      <p:pic>
        <p:nvPicPr>
          <p:cNvPr id="4" name="Picture 3">
            <a:extLst>
              <a:ext uri="{FF2B5EF4-FFF2-40B4-BE49-F238E27FC236}">
                <a16:creationId xmlns:a16="http://schemas.microsoft.com/office/drawing/2014/main" id="{8C32985E-6EC6-4E00-8893-71A9F7A4461B}"/>
              </a:ext>
            </a:extLst>
          </p:cNvPr>
          <p:cNvPicPr>
            <a:picLocks noChangeAspect="1"/>
          </p:cNvPicPr>
          <p:nvPr/>
        </p:nvPicPr>
        <p:blipFill>
          <a:blip r:embed="rId2"/>
          <a:stretch>
            <a:fillRect/>
          </a:stretch>
        </p:blipFill>
        <p:spPr>
          <a:xfrm>
            <a:off x="1440180" y="2257425"/>
            <a:ext cx="8305800" cy="4029075"/>
          </a:xfrm>
          <a:prstGeom prst="rect">
            <a:avLst/>
          </a:prstGeom>
        </p:spPr>
      </p:pic>
    </p:spTree>
    <p:extLst>
      <p:ext uri="{BB962C8B-B14F-4D97-AF65-F5344CB8AC3E}">
        <p14:creationId xmlns:p14="http://schemas.microsoft.com/office/powerpoint/2010/main" val="1106292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9E704-DC47-4F42-BBBE-E61F6BB38592}"/>
              </a:ext>
            </a:extLst>
          </p:cNvPr>
          <p:cNvSpPr>
            <a:spLocks noGrp="1"/>
          </p:cNvSpPr>
          <p:nvPr>
            <p:ph type="title"/>
          </p:nvPr>
        </p:nvSpPr>
        <p:spPr/>
        <p:txBody>
          <a:bodyPr>
            <a:noAutofit/>
          </a:bodyPr>
          <a:lstStyle/>
          <a:p>
            <a:r>
              <a:rPr lang="en-GB" sz="3200" dirty="0"/>
              <a:t>Using the images on the last page, complete this table below (draw or print each image) in your learning book with the title: </a:t>
            </a:r>
            <a:r>
              <a:rPr lang="en-GB" sz="3200" b="1" u="sng" dirty="0"/>
              <a:t>I can describe how electricity has impacted our lives.</a:t>
            </a:r>
          </a:p>
        </p:txBody>
      </p:sp>
      <p:pic>
        <p:nvPicPr>
          <p:cNvPr id="4" name="Content Placeholder 3">
            <a:extLst>
              <a:ext uri="{FF2B5EF4-FFF2-40B4-BE49-F238E27FC236}">
                <a16:creationId xmlns:a16="http://schemas.microsoft.com/office/drawing/2014/main" id="{E8A64A66-EFA3-4208-B0F7-A400DD9DEF70}"/>
              </a:ext>
            </a:extLst>
          </p:cNvPr>
          <p:cNvPicPr>
            <a:picLocks noGrp="1" noChangeAspect="1"/>
          </p:cNvPicPr>
          <p:nvPr>
            <p:ph idx="1"/>
          </p:nvPr>
        </p:nvPicPr>
        <p:blipFill>
          <a:blip r:embed="rId2"/>
          <a:stretch>
            <a:fillRect/>
          </a:stretch>
        </p:blipFill>
        <p:spPr>
          <a:xfrm>
            <a:off x="1034040" y="1874520"/>
            <a:ext cx="10123920" cy="4805363"/>
          </a:xfrm>
          <a:prstGeom prst="rect">
            <a:avLst/>
          </a:prstGeom>
        </p:spPr>
      </p:pic>
    </p:spTree>
    <p:extLst>
      <p:ext uri="{BB962C8B-B14F-4D97-AF65-F5344CB8AC3E}">
        <p14:creationId xmlns:p14="http://schemas.microsoft.com/office/powerpoint/2010/main" val="1001471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55861-D833-4A5B-AE1C-384776688FA3}"/>
              </a:ext>
            </a:extLst>
          </p:cNvPr>
          <p:cNvSpPr>
            <a:spLocks noGrp="1"/>
          </p:cNvSpPr>
          <p:nvPr>
            <p:ph type="title"/>
          </p:nvPr>
        </p:nvSpPr>
        <p:spPr>
          <a:xfrm>
            <a:off x="838200" y="365125"/>
            <a:ext cx="10515600" cy="5464175"/>
          </a:xfrm>
        </p:spPr>
        <p:txBody>
          <a:bodyPr>
            <a:normAutofit fontScale="90000"/>
          </a:bodyPr>
          <a:lstStyle/>
          <a:p>
            <a:r>
              <a:rPr lang="en-GB" dirty="0"/>
              <a:t>Once you have completed the table, write a paragraph or two about how electricity impacts your daily life</a:t>
            </a:r>
            <a:r>
              <a:rPr lang="en-GB"/>
              <a:t>. </a:t>
            </a:r>
            <a:br>
              <a:rPr lang="en-GB" dirty="0"/>
            </a:br>
            <a:r>
              <a:rPr lang="en-GB" dirty="0"/>
              <a:t>How would your life be easier or more difficult without electrical items and an easy supply of electricity? What are you most grateful for? What would </a:t>
            </a:r>
            <a:r>
              <a:rPr lang="en-GB" b="1" dirty="0"/>
              <a:t>you</a:t>
            </a:r>
            <a:r>
              <a:rPr lang="en-GB" dirty="0"/>
              <a:t> miss more than anything else if there was a power cut? If </a:t>
            </a:r>
            <a:r>
              <a:rPr lang="en-GB" b="1" dirty="0"/>
              <a:t>your family </a:t>
            </a:r>
            <a:r>
              <a:rPr lang="en-GB" dirty="0"/>
              <a:t>could only keep three electrical items, what would they be? Explain.</a:t>
            </a:r>
          </a:p>
        </p:txBody>
      </p:sp>
    </p:spTree>
    <p:extLst>
      <p:ext uri="{BB962C8B-B14F-4D97-AF65-F5344CB8AC3E}">
        <p14:creationId xmlns:p14="http://schemas.microsoft.com/office/powerpoint/2010/main" val="20795278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177</Words>
  <Application>Microsoft Office PowerPoint</Application>
  <PresentationFormat>Widescreen</PresentationFormat>
  <Paragraphs>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Electricity and Electrical Circuits</vt:lpstr>
      <vt:lpstr>What is electricity? Click the image to remind ourselves.</vt:lpstr>
      <vt:lpstr>What are conductors and insulators?</vt:lpstr>
      <vt:lpstr>What is power?</vt:lpstr>
      <vt:lpstr>How do electrical circuits work?</vt:lpstr>
      <vt:lpstr>How has electricity impacted our lives?</vt:lpstr>
      <vt:lpstr>Using the images on the last page, complete this table below (draw or print each image) in your learning book with the title: I can describe how electricity has impacted our lives.</vt:lpstr>
      <vt:lpstr>Once you have completed the table, write a paragraph or two about how electricity impacts your daily life.  How would your life be easier or more difficult without electrical items and an easy supply of electricity? What are you most grateful for? What would you miss more than anything else if there was a power cut? If your family could only keep three electrical items, what would they be? Explain.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Electricity and Electrical Circuits</dc:title>
  <dc:creator>Fiona Chapman</dc:creator>
  <cp:lastModifiedBy>Fiona Chapman</cp:lastModifiedBy>
  <cp:revision>8</cp:revision>
  <dcterms:created xsi:type="dcterms:W3CDTF">2020-04-17T20:02:04Z</dcterms:created>
  <dcterms:modified xsi:type="dcterms:W3CDTF">2020-04-27T16:50:50Z</dcterms:modified>
</cp:coreProperties>
</file>