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8" d="100"/>
          <a:sy n="78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30008-B1FD-43F4-8E61-E03C6C70D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466F1A-A529-4D80-9E61-C277389CB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58B05-3DB1-44AD-A8D2-652980CF3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BC29-27F9-4121-86E2-7BC70571EC1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41434-1992-4F81-8EC5-CDBBDDC7F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526F4-0951-4930-BCF4-BD024718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1251-72C7-4866-BDFD-047F11E06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45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694CB-5F62-474A-90C4-596DDF51F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6A9D07-96DB-4F03-BC58-8155C6633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036EA-72C8-43BB-AED1-B6A719B67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BC29-27F9-4121-86E2-7BC70571EC1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FBDE3-8EDC-48ED-8C9C-47FD8855C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72BA7-15AD-4126-9857-AE1B0282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1251-72C7-4866-BDFD-047F11E06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44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75741C-C60F-4EC9-8112-C912B7FF9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884D5-9DCC-4382-8FAD-C5BA84357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53AE7-3D6E-47C1-AC67-FD0F29B18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BC29-27F9-4121-86E2-7BC70571EC1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C8B96-4968-409F-BDB6-82936E40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4E925-0D69-43C0-82A3-6FC5F3BA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1251-72C7-4866-BDFD-047F11E06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2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FE4B-B529-478A-A784-65E2E04A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358DD-1E6B-41C6-8D74-112156E3B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EFC71-3722-43A4-BAA5-84DBBD1F2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BC29-27F9-4121-86E2-7BC70571EC1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5CEF5-92A1-41BC-89EA-5B205D2C6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2CEE5-E1F0-48DE-B329-18192E24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1251-72C7-4866-BDFD-047F11E06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10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F71EE-F22F-4FB7-8EA9-C5374858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CE4C9-2F1C-4051-9EC1-1349BE1FA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5A3ED-9B47-4777-B78F-E7C00B1E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BC29-27F9-4121-86E2-7BC70571EC1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BC12E-BA46-4AEF-AC19-DCE957064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166D7-D568-416F-9EF4-7A8CDB7C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1251-72C7-4866-BDFD-047F11E06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DF64-2BE6-419A-B1C9-514FC3557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1DDD7-D0AB-4E35-8ADE-8C79FDD99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8D627-855D-4207-81CC-C13EC48DF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7EA29-1A9D-4301-B0F1-F8D877956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BC29-27F9-4121-86E2-7BC70571EC1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3A6DA-4170-4279-8665-BBC572A42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CF481-300C-467D-96ED-0D69651D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1251-72C7-4866-BDFD-047F11E06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16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B3AE0-373D-442E-93B0-CCAC4078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8935B-F6DF-4DF9-B968-48D20E24A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B250C-3FB1-4C20-93A8-05081502F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9EAF3-A5F3-45EE-95A8-BE902A3F4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D6BA44-F7CE-40CC-A737-768DFC624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3A6791-6FBA-4C0F-ABB6-14C754DCD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BC29-27F9-4121-86E2-7BC70571EC1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98981C-C9BF-48E5-8577-1941996C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DEC673-677C-4A10-965B-4077882F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1251-72C7-4866-BDFD-047F11E06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32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BB4B1-8716-478C-8FEE-9F0887ACD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757FF8-F6A0-4354-A3E3-47EEBDF3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BC29-27F9-4121-86E2-7BC70571EC1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E7257-6354-4D5D-9001-EC155A6DA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8E728D-925B-4A6B-8A32-ACA7991C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1251-72C7-4866-BDFD-047F11E06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89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BAA564-FF80-4B34-846C-59DFBB531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BC29-27F9-4121-86E2-7BC70571EC1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29F2D-E697-46DF-9B52-49396025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BD95F-1DF3-400B-BBEB-A3975536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1251-72C7-4866-BDFD-047F11E06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73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BCD74-2A7E-492F-8FE1-7EB0CF7B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7A4C3-F22D-414C-9B48-3468172C3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EE662-CE5F-4509-87F1-744E41AE6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81C2F-39D6-4CE0-9B5D-F6381E41A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BC29-27F9-4121-86E2-7BC70571EC1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391FC-3F3D-4175-9B2A-EC69CBC57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7DD38-5B47-475A-8D90-0D6E10B3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1251-72C7-4866-BDFD-047F11E06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6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D32C-7887-4A54-BD1C-E3740B916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3E8ED1-CB83-4CC7-8085-F299B067D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F9718-DD76-4AE3-9B29-3ECD65C19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353E4-CE12-4293-B13D-9DC268008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BC29-27F9-4121-86E2-7BC70571EC1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D1AA2-16A1-4763-8D81-EF18778C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DF211-48FE-435F-8AE8-F2786BA5E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1251-72C7-4866-BDFD-047F11E06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03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4FD553-2CB5-4D45-BB67-17BF580F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CAFA4-EA32-49CA-9384-7155E8248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5B665-9952-4FD8-8464-2E44D2254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3BC29-27F9-4121-86E2-7BC70571EC1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D7593-DE1D-4F88-A0F8-38312DB16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54888-9668-44A3-A0E0-4BD06EB99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81251-72C7-4866-BDFD-047F11E06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61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miley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46CD-2F9E-4394-9A7D-4EDFEE97B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3362" y="645318"/>
            <a:ext cx="9144000" cy="1909763"/>
          </a:xfrm>
        </p:spPr>
        <p:txBody>
          <a:bodyPr/>
          <a:lstStyle/>
          <a:p>
            <a:pPr algn="l"/>
            <a:r>
              <a:rPr lang="en-GB" dirty="0"/>
              <a:t>English and RE: </a:t>
            </a:r>
            <a:br>
              <a:rPr lang="en-GB" dirty="0"/>
            </a:br>
            <a:r>
              <a:rPr lang="en-GB" u="sng" dirty="0"/>
              <a:t>Thursday, 2</a:t>
            </a:r>
            <a:r>
              <a:rPr lang="en-GB" u="sng" baseline="30000" dirty="0"/>
              <a:t>nd</a:t>
            </a:r>
            <a:r>
              <a:rPr lang="en-GB" u="sng" dirty="0"/>
              <a:t> April,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6672AC-8303-48A3-8741-6A3AD1031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5622"/>
            <a:ext cx="9144000" cy="2292178"/>
          </a:xfrm>
        </p:spPr>
        <p:txBody>
          <a:bodyPr/>
          <a:lstStyle/>
          <a:p>
            <a:r>
              <a:rPr lang="en-GB" dirty="0"/>
              <a:t>Today, we will read the Twinkl e-book to the end and then continue our writing at the point where Jesus’ body was taken to the tomb.</a:t>
            </a:r>
          </a:p>
          <a:p>
            <a:r>
              <a:rPr lang="en-GB" u="sng" dirty="0"/>
              <a:t>Just write and underline today’s date </a:t>
            </a:r>
            <a:r>
              <a:rPr lang="en-GB" dirty="0"/>
              <a:t>neatly before you begin today’s written work. 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127033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B9AFB-B027-4FC4-95C6-99A01FA4F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you have got this far – great job!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0A3ED3-3669-4207-90A0-58F1592B8B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0904" y="365125"/>
            <a:ext cx="2095500" cy="171732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875CA-EDE1-493E-8EF8-6DE1DE237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48481" y="2082446"/>
            <a:ext cx="5181600" cy="4351338"/>
          </a:xfrm>
        </p:spPr>
        <p:txBody>
          <a:bodyPr/>
          <a:lstStyle/>
          <a:p>
            <a:r>
              <a:rPr lang="en-GB" dirty="0"/>
              <a:t>Remember there’s an example text you can download if you’re stuck.</a:t>
            </a:r>
          </a:p>
        </p:txBody>
      </p:sp>
    </p:spTree>
    <p:extLst>
      <p:ext uri="{BB962C8B-B14F-4D97-AF65-F5344CB8AC3E}">
        <p14:creationId xmlns:p14="http://schemas.microsoft.com/office/powerpoint/2010/main" val="253621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D2A6DF-9C52-44D8-8845-901387C306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0684" y="1217105"/>
            <a:ext cx="7225154" cy="5097197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34A669-74A5-4D15-9E5B-A8E504BDD7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75838" y="880401"/>
            <a:ext cx="3816178" cy="509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6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81BE29F-DBEA-4B6F-A381-5D398DBED1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26259" y="858810"/>
            <a:ext cx="8370676" cy="567171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81EBD3-3658-4728-8894-C85582C6A5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92211" y="490883"/>
            <a:ext cx="5650130" cy="32037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5E77EA-A5CF-4C80-AC11-1A95D125F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233" y="3926230"/>
            <a:ext cx="4838702" cy="117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3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926824-4E52-4825-8CA0-97C892B39D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6469" y="0"/>
            <a:ext cx="11241174" cy="762422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02AF78-CE91-41A4-A070-5FAF97E4A9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10358" y="155748"/>
            <a:ext cx="4961171" cy="295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6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085CB1-4240-48B9-8A6B-78E0770D08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18237" y="1543275"/>
            <a:ext cx="7498492" cy="506891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DCA81C-1D12-4E3E-B157-17B326B368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5140" y="470972"/>
            <a:ext cx="6989569" cy="360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30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FC0BA-833A-439A-A127-FAEEEDD9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/>
              <a:t>Now we are ready to begin. You could start with:</a:t>
            </a:r>
            <a:br>
              <a:rPr lang="en-GB" sz="3600" dirty="0"/>
            </a:br>
            <a:r>
              <a:rPr lang="en-GB" sz="3600" b="1" i="1" dirty="0"/>
              <a:t>Following the cruel death of Jesus, Joseph of Arimathea was granted permission from Pilate to take the body.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73555-D7E0-4D14-8047-531E307FB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1427" y="1989437"/>
            <a:ext cx="6003325" cy="450343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Vocabulary and ideas you will need:</a:t>
            </a:r>
          </a:p>
          <a:p>
            <a:pPr marL="0" indent="0">
              <a:buNone/>
            </a:pPr>
            <a:r>
              <a:rPr lang="en-GB" dirty="0"/>
              <a:t>Joseph of Arimathea,</a:t>
            </a:r>
          </a:p>
          <a:p>
            <a:pPr marL="0" indent="0">
              <a:buNone/>
            </a:pPr>
            <a:r>
              <a:rPr lang="en-GB" dirty="0"/>
              <a:t>permission from Pilate, carried away, linen cloth, tomb, close by, followed by grieving women, Mary Magdalene, watched sombrely, Joseph’s servant, huge stone, entrance, betrayed, denied and now laying dead in a cold tomb, not the end of the story.  </a:t>
            </a: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62D0425D-EC7B-47B1-A020-DA22FF7C9E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5586" y="2141537"/>
            <a:ext cx="32577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86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0B180-D557-45F9-800D-17204D133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You could start the next section with:</a:t>
            </a:r>
            <a:br>
              <a:rPr lang="en-GB" sz="3200" dirty="0"/>
            </a:br>
            <a:r>
              <a:rPr lang="en-GB" sz="3200" b="1" i="1" dirty="0"/>
              <a:t>Something very strange happened on the morning of the third day.</a:t>
            </a:r>
            <a:br>
              <a:rPr lang="en-GB" sz="3200" b="1" i="1" dirty="0"/>
            </a:br>
            <a:r>
              <a:rPr lang="en-GB" sz="3200" dirty="0"/>
              <a:t>This hooks the reader in.</a:t>
            </a:r>
            <a:endParaRPr lang="en-GB" sz="3200" b="1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83B8D-0902-4145-B7A2-6446C74CC4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Vocabulary and ideas you will need:</a:t>
            </a:r>
          </a:p>
          <a:p>
            <a:pPr marL="0" indent="0">
              <a:buNone/>
            </a:pPr>
            <a:r>
              <a:rPr lang="en-GB" dirty="0"/>
              <a:t>Mary Magdalene, women, footsteps, broke the stillness of the morning, blossom scent, stopped in their tracks, the stone had been rolled away, the tomb was open</a:t>
            </a:r>
          </a:p>
          <a:p>
            <a:endParaRPr lang="en-GB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896BBA64-618D-4E83-95EE-16401832F7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45845"/>
            <a:ext cx="5181600" cy="351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93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53E94-4EAD-4661-AA6E-5F8331497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/>
              <a:t>In this next section, you will tell the readers what the women found inside the tomb. You could begin with:</a:t>
            </a:r>
            <a:br>
              <a:rPr lang="en-GB" sz="2800" dirty="0"/>
            </a:br>
            <a:r>
              <a:rPr lang="en-GB" sz="2800" b="1" i="1" dirty="0"/>
              <a:t>Summoning up all their courage, the women nervously entered the rocky tomb.</a:t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A18ED027-E0BF-40B5-A2C3-121748B680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1573" y="2244108"/>
            <a:ext cx="5181600" cy="351437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67CA2A-6334-40F6-950E-A560A56166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Vocabulary and ideas you will need:</a:t>
            </a:r>
          </a:p>
          <a:p>
            <a:pPr marL="0" indent="0">
              <a:buNone/>
            </a:pPr>
            <a:r>
              <a:rPr lang="en-GB" dirty="0"/>
              <a:t>tomb, angel, face like lightning, robe as white as snow, </a:t>
            </a:r>
          </a:p>
          <a:p>
            <a:pPr marL="0" indent="0">
              <a:buNone/>
            </a:pPr>
            <a:r>
              <a:rPr lang="en-GB" dirty="0"/>
              <a:t>‘Don’t be afraid,’ ….</a:t>
            </a:r>
          </a:p>
          <a:p>
            <a:pPr marL="0" indent="0">
              <a:buNone/>
            </a:pPr>
            <a:r>
              <a:rPr lang="en-GB" dirty="0"/>
              <a:t>‘Jesus has risen.’</a:t>
            </a:r>
          </a:p>
          <a:p>
            <a:pPr marL="0" indent="0">
              <a:buNone/>
            </a:pPr>
            <a:r>
              <a:rPr lang="en-GB" dirty="0"/>
              <a:t>jubilant, elated, filled with joy, fled from the tomb, told disciples</a:t>
            </a:r>
          </a:p>
        </p:txBody>
      </p:sp>
    </p:spTree>
    <p:extLst>
      <p:ext uri="{BB962C8B-B14F-4D97-AF65-F5344CB8AC3E}">
        <p14:creationId xmlns:p14="http://schemas.microsoft.com/office/powerpoint/2010/main" val="2308403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9D87A-1494-4C89-AC7F-1B00C4D7F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You now need to complete this story. The ending is all about the places Jesus is believed to have been seen by his followers after his resurrection.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0F68A-F074-4235-B6E2-FA541CED72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Vocabulary and ideas you will need:</a:t>
            </a:r>
          </a:p>
          <a:p>
            <a:pPr marL="0" indent="0">
              <a:buNone/>
            </a:pPr>
            <a:r>
              <a:rPr lang="en-GB" dirty="0"/>
              <a:t>Who - Jesus appeared, Mary Magdalene, disciples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Where -  right there, in the garden, on the road to Emmaus, on a mountain, at a feast in Galilee,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E88AC-555B-4B6D-9342-23D6AD1D81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What – Jesus’ prophecy was true, he died and rose again.</a:t>
            </a:r>
          </a:p>
          <a:p>
            <a:endParaRPr lang="en-GB" dirty="0"/>
          </a:p>
          <a:p>
            <a:r>
              <a:rPr lang="en-GB" dirty="0"/>
              <a:t>Is it true? That’s a question of faith.</a:t>
            </a:r>
          </a:p>
        </p:txBody>
      </p:sp>
    </p:spTree>
    <p:extLst>
      <p:ext uri="{BB962C8B-B14F-4D97-AF65-F5344CB8AC3E}">
        <p14:creationId xmlns:p14="http://schemas.microsoft.com/office/powerpoint/2010/main" val="3108717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421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English and RE:  Thursday, 2nd April, 2020</vt:lpstr>
      <vt:lpstr>PowerPoint Presentation</vt:lpstr>
      <vt:lpstr>PowerPoint Presentation</vt:lpstr>
      <vt:lpstr>PowerPoint Presentation</vt:lpstr>
      <vt:lpstr>PowerPoint Presentation</vt:lpstr>
      <vt:lpstr>Now we are ready to begin. You could start with: Following the cruel death of Jesus, Joseph of Arimathea was granted permission from Pilate to take the body.</vt:lpstr>
      <vt:lpstr>You could start the next section with: Something very strange happened on the morning of the third day. This hooks the reader in.</vt:lpstr>
      <vt:lpstr>In this next section, you will tell the readers what the women found inside the tomb. You could begin with: Summoning up all their courage, the women nervously entered the rocky tomb. </vt:lpstr>
      <vt:lpstr>You now need to complete this story. The ending is all about the places Jesus is believed to have been seen by his followers after his resurrection.</vt:lpstr>
      <vt:lpstr>If you have got this far – great job!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English:  Thursday, 2nd April, 2020</dc:title>
  <dc:creator>Fiona Chapman</dc:creator>
  <cp:lastModifiedBy>Fiona Chapman</cp:lastModifiedBy>
  <cp:revision>13</cp:revision>
  <dcterms:created xsi:type="dcterms:W3CDTF">2020-03-31T10:36:57Z</dcterms:created>
  <dcterms:modified xsi:type="dcterms:W3CDTF">2020-03-31T14:25:53Z</dcterms:modified>
</cp:coreProperties>
</file>