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D3C0-AF7E-4A9B-AB19-D8CF3F0423A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250D-92A5-4544-82FB-5B0B86C56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14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D3C0-AF7E-4A9B-AB19-D8CF3F0423A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250D-92A5-4544-82FB-5B0B86C56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0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D3C0-AF7E-4A9B-AB19-D8CF3F0423A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250D-92A5-4544-82FB-5B0B86C56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9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D3C0-AF7E-4A9B-AB19-D8CF3F0423A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250D-92A5-4544-82FB-5B0B86C56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2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D3C0-AF7E-4A9B-AB19-D8CF3F0423A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250D-92A5-4544-82FB-5B0B86C56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4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D3C0-AF7E-4A9B-AB19-D8CF3F0423A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250D-92A5-4544-82FB-5B0B86C56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5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D3C0-AF7E-4A9B-AB19-D8CF3F0423A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250D-92A5-4544-82FB-5B0B86C56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7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D3C0-AF7E-4A9B-AB19-D8CF3F0423A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250D-92A5-4544-82FB-5B0B86C56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7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D3C0-AF7E-4A9B-AB19-D8CF3F0423A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250D-92A5-4544-82FB-5B0B86C56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3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D3C0-AF7E-4A9B-AB19-D8CF3F0423A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250D-92A5-4544-82FB-5B0B86C56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96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D3C0-AF7E-4A9B-AB19-D8CF3F0423A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250D-92A5-4544-82FB-5B0B86C56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2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D3C0-AF7E-4A9B-AB19-D8CF3F0423A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2250D-92A5-4544-82FB-5B0B86C56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94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Food Chains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62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28227" y="1515245"/>
            <a:ext cx="1037035" cy="115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50" y="1596413"/>
            <a:ext cx="1199456" cy="67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64" y="1596413"/>
            <a:ext cx="1321148" cy="111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89" y="1674998"/>
            <a:ext cx="993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52" y="1748177"/>
            <a:ext cx="9937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63" y="1732705"/>
            <a:ext cx="993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2774" y="548680"/>
            <a:ext cx="6954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Mufasa’s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Food chain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927258"/>
              </p:ext>
            </p:extLst>
          </p:nvPr>
        </p:nvGraphicFramePr>
        <p:xfrm>
          <a:off x="2051213" y="2791150"/>
          <a:ext cx="8296436" cy="3823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9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119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Consumer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Predator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lion hunts and</a:t>
                      </a:r>
                      <a:r>
                        <a:rPr lang="en-GB" baseline="0" dirty="0" smtClean="0"/>
                        <a:t> kills its prey – the antelope, it then consumes it.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85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Consumer</a:t>
                      </a:r>
                    </a:p>
                    <a:p>
                      <a:r>
                        <a:rPr lang="en-GB" dirty="0" smtClean="0"/>
                        <a:t>Prey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antelope grazes on the desert grasses, consuming them.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792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Producer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grasslands grow producing</a:t>
                      </a:r>
                      <a:r>
                        <a:rPr lang="en-GB" baseline="0" dirty="0" smtClean="0"/>
                        <a:t> food for the animals that eat it.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097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Energy source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Sun provides an energy source for the grass to grow.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06" y="4901282"/>
            <a:ext cx="957733" cy="5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33" y="3947451"/>
            <a:ext cx="661031" cy="73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29" y="2898353"/>
            <a:ext cx="1020440" cy="86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2645" y="1417760"/>
            <a:ext cx="1049720" cy="10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9633" y="5748358"/>
            <a:ext cx="69981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altLang="en-US" smtClean="0"/>
              <a:t>Food Chains</a:t>
            </a:r>
          </a:p>
        </p:txBody>
      </p:sp>
      <p:sp>
        <p:nvSpPr>
          <p:cNvPr id="19463" name="Text Box 3"/>
          <p:cNvSpPr txBox="1">
            <a:spLocks noChangeArrowheads="1"/>
          </p:cNvSpPr>
          <p:nvPr/>
        </p:nvSpPr>
        <p:spPr bwMode="auto">
          <a:xfrm>
            <a:off x="2286000" y="33528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Sun         Grass seeds        Mouse             Owl</a:t>
            </a:r>
          </a:p>
        </p:txBody>
      </p:sp>
      <p:sp>
        <p:nvSpPr>
          <p:cNvPr id="19464" name="AutoShape 7"/>
          <p:cNvSpPr>
            <a:spLocks noChangeArrowheads="1"/>
          </p:cNvSpPr>
          <p:nvPr/>
        </p:nvSpPr>
        <p:spPr bwMode="auto">
          <a:xfrm>
            <a:off x="3200400" y="3810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5" name="AutoShape 8"/>
          <p:cNvSpPr>
            <a:spLocks noChangeArrowheads="1"/>
          </p:cNvSpPr>
          <p:nvPr/>
        </p:nvSpPr>
        <p:spPr bwMode="auto">
          <a:xfrm>
            <a:off x="5867400" y="3886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6" name="AutoShape 9"/>
          <p:cNvSpPr>
            <a:spLocks noChangeArrowheads="1"/>
          </p:cNvSpPr>
          <p:nvPr/>
        </p:nvSpPr>
        <p:spPr bwMode="auto">
          <a:xfrm>
            <a:off x="7848600" y="38862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886200" y="4495800"/>
          <a:ext cx="1625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3" imgW="1625093" imgH="556313" progId="MS_ClipArt_Gallery.2">
                  <p:embed/>
                </p:oleObj>
              </mc:Choice>
              <mc:Fallback>
                <p:oleObj name="Clip" r:id="rId3" imgW="1625093" imgH="556313" progId="MS_ClipArt_Gallery.2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1625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6553200" y="4495800"/>
          <a:ext cx="1066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lip" r:id="rId5" imgW="671170" imgH="703174" progId="MS_ClipArt_Gallery.2">
                  <p:embed/>
                </p:oleObj>
              </mc:Choice>
              <mc:Fallback>
                <p:oleObj name="Clip" r:id="rId5" imgW="671170" imgH="703174" progId="MS_ClipArt_Gallery.2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95800"/>
                        <a:ext cx="1066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05921"/>
              </p:ext>
            </p:extLst>
          </p:nvPr>
        </p:nvGraphicFramePr>
        <p:xfrm>
          <a:off x="8877300" y="4267200"/>
          <a:ext cx="1066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" r:id="rId7" imgW="587959" imgH="933602" progId="MS_ClipArt_Gallery.2">
                  <p:embed/>
                </p:oleObj>
              </mc:Choice>
              <mc:Fallback>
                <p:oleObj name="Clip" r:id="rId7" imgW="587959" imgH="933602" progId="MS_ClipArt_Gallery.2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300" y="4267200"/>
                        <a:ext cx="10668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6144" y="4766400"/>
            <a:ext cx="69981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 animBg="1"/>
      <p:bldP spid="19465" grpId="0" animBg="1"/>
      <p:bldP spid="194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altLang="en-US" smtClean="0"/>
              <a:t>Food chains</a:t>
            </a: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2286000" y="35052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Sun                 Grass                   </a:t>
            </a:r>
            <a:r>
              <a:rPr lang="en-US" altLang="en-US" dirty="0" smtClean="0"/>
              <a:t>Rabbit</a:t>
            </a:r>
            <a:endParaRPr lang="en-US" altLang="en-US" dirty="0"/>
          </a:p>
        </p:txBody>
      </p:sp>
      <p:sp>
        <p:nvSpPr>
          <p:cNvPr id="20487" name="AutoShape 4"/>
          <p:cNvSpPr>
            <a:spLocks noChangeArrowheads="1"/>
          </p:cNvSpPr>
          <p:nvPr/>
        </p:nvSpPr>
        <p:spPr bwMode="auto">
          <a:xfrm>
            <a:off x="3124200" y="40386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88" name="AutoShape 5"/>
          <p:cNvSpPr>
            <a:spLocks noChangeArrowheads="1"/>
          </p:cNvSpPr>
          <p:nvPr/>
        </p:nvSpPr>
        <p:spPr bwMode="auto">
          <a:xfrm>
            <a:off x="5181600" y="41148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89" name="AutoShape 6"/>
          <p:cNvSpPr>
            <a:spLocks noChangeArrowheads="1"/>
          </p:cNvSpPr>
          <p:nvPr/>
        </p:nvSpPr>
        <p:spPr bwMode="auto">
          <a:xfrm>
            <a:off x="7543801" y="40386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733801" y="4648201"/>
          <a:ext cx="1668463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3" imgW="1668780" imgH="1003097" progId="MS_ClipArt_Gallery.2">
                  <p:embed/>
                </p:oleObj>
              </mc:Choice>
              <mc:Fallback>
                <p:oleObj name="Clip" r:id="rId3" imgW="1668780" imgH="1003097" progId="MS_ClipArt_Gallery.2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4648201"/>
                        <a:ext cx="1668463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867401" y="4648200"/>
          <a:ext cx="169386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5" imgW="1695298" imgH="1025042" progId="MS_ClipArt_Gallery.2">
                  <p:embed/>
                </p:oleObj>
              </mc:Choice>
              <mc:Fallback>
                <p:oleObj name="Clip" r:id="rId5" imgW="1695298" imgH="1025042" progId="MS_ClipArt_Gallery.2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4648200"/>
                        <a:ext cx="1693863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28800" y="1981201"/>
            <a:ext cx="4935538" cy="461963"/>
          </a:xfrm>
          <a:prstGeom prst="rect">
            <a:avLst/>
          </a:prstGeom>
          <a:gradFill rotWithShape="1">
            <a:gsLst>
              <a:gs pos="0">
                <a:srgbClr val="FF5900"/>
              </a:gs>
              <a:gs pos="100000">
                <a:srgbClr val="FF500B"/>
              </a:gs>
            </a:gsLst>
            <a:lin ang="5400000"/>
          </a:gradFill>
          <a:ln w="12700">
            <a:solidFill>
              <a:srgbClr val="FF62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Calibri" pitchFamily="-110" charset="0"/>
              </a:rPr>
              <a:t>Can you put another link in the chain?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8801" y="2743201"/>
            <a:ext cx="3859518" cy="461665"/>
          </a:xfrm>
          <a:prstGeom prst="rect">
            <a:avLst/>
          </a:prstGeom>
          <a:gradFill rotWithShape="1">
            <a:gsLst>
              <a:gs pos="0">
                <a:srgbClr val="B3FF00"/>
              </a:gs>
              <a:gs pos="100000">
                <a:srgbClr val="93CF16"/>
              </a:gs>
            </a:gsLst>
            <a:lin ang="5400000"/>
          </a:gradFill>
          <a:ln w="12700">
            <a:solidFill>
              <a:srgbClr val="98CC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Calibri" pitchFamily="-110" charset="0"/>
              </a:rPr>
              <a:t>What comes after the </a:t>
            </a:r>
            <a:r>
              <a:rPr lang="en-US" dirty="0" smtClean="0">
                <a:solidFill>
                  <a:srgbClr val="FFFFFF"/>
                </a:solidFill>
                <a:latin typeface="Calibri" pitchFamily="-110" charset="0"/>
              </a:rPr>
              <a:t>rabbit</a:t>
            </a:r>
            <a:r>
              <a:rPr lang="en-US" dirty="0" smtClean="0">
                <a:solidFill>
                  <a:srgbClr val="FFFFFF"/>
                </a:solidFill>
                <a:latin typeface="Calibri" pitchFamily="-110" charset="0"/>
              </a:rPr>
              <a:t>?</a:t>
            </a:r>
            <a:endParaRPr lang="en-US" dirty="0">
              <a:solidFill>
                <a:srgbClr val="FFFFFF"/>
              </a:solidFill>
              <a:latin typeface="Calibri" pitchFamily="-11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1804" y="4952138"/>
            <a:ext cx="69981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 animBg="1"/>
      <p:bldP spid="20488" grpId="0" animBg="1"/>
      <p:bldP spid="2048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altLang="en-US" smtClean="0"/>
              <a:t>Food chains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33600" y="3657601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Sun                      Algae               Water flea                    Sunfish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200401" y="43434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257801" y="42672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7848601" y="41910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1512" name="Picture 9" descr="C:\My Documents\My Pictures\Alga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5091113"/>
            <a:ext cx="17526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 descr="C:\My Documents\My Pictures\Water fle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1"/>
            <a:ext cx="18288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2" descr="C:\My Documents\My Pictures\Sunfish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76801"/>
            <a:ext cx="18288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28800" y="2057401"/>
            <a:ext cx="4438650" cy="461963"/>
          </a:xfrm>
          <a:prstGeom prst="rect">
            <a:avLst/>
          </a:prstGeom>
          <a:gradFill rotWithShape="1">
            <a:gsLst>
              <a:gs pos="0">
                <a:srgbClr val="FF5900"/>
              </a:gs>
              <a:gs pos="100000">
                <a:srgbClr val="FF500B"/>
              </a:gs>
            </a:gsLst>
            <a:lin ang="5400000"/>
          </a:gradFill>
          <a:ln w="12700">
            <a:solidFill>
              <a:srgbClr val="FF62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Calibri" pitchFamily="-110" charset="0"/>
              </a:rPr>
              <a:t>Where does this chain take place?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8800" y="2895601"/>
            <a:ext cx="4076700" cy="461963"/>
          </a:xfrm>
          <a:prstGeom prst="rect">
            <a:avLst/>
          </a:prstGeom>
          <a:gradFill rotWithShape="1">
            <a:gsLst>
              <a:gs pos="0">
                <a:srgbClr val="B3FF00"/>
              </a:gs>
              <a:gs pos="100000">
                <a:srgbClr val="93CF16"/>
              </a:gs>
            </a:gsLst>
            <a:lin ang="5400000"/>
          </a:gradFill>
          <a:ln w="12700">
            <a:solidFill>
              <a:srgbClr val="98CC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Calibri" pitchFamily="-110" charset="0"/>
              </a:rPr>
              <a:t>Why does it start with the sun?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227" y="5307371"/>
            <a:ext cx="69981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animBg="1"/>
      <p:bldP spid="21510" grpId="0" animBg="1"/>
      <p:bldP spid="21511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altLang="en-US" smtClean="0"/>
              <a:t>Food Chains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2514600" y="2133601"/>
            <a:ext cx="73152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Sun                   Leaf                   Caterpillar </a:t>
            </a:r>
          </a:p>
          <a:p>
            <a:pPr>
              <a:spcBef>
                <a:spcPct val="50000"/>
              </a:spcBef>
            </a:pPr>
            <a:endParaRPr lang="en-US" altLang="en-US" sz="2800" dirty="0"/>
          </a:p>
          <a:p>
            <a:pPr>
              <a:spcBef>
                <a:spcPct val="50000"/>
              </a:spcBef>
            </a:pPr>
            <a:r>
              <a:rPr lang="en-US" altLang="en-US" sz="2800" dirty="0"/>
              <a:t>                        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Shrew                 Badger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3657601" y="22098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35" name="AutoShape 5"/>
          <p:cNvSpPr>
            <a:spLocks noChangeArrowheads="1"/>
          </p:cNvSpPr>
          <p:nvPr/>
        </p:nvSpPr>
        <p:spPr bwMode="auto">
          <a:xfrm>
            <a:off x="5943601" y="22098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36" name="AutoShape 6"/>
          <p:cNvSpPr>
            <a:spLocks noChangeArrowheads="1"/>
          </p:cNvSpPr>
          <p:nvPr/>
        </p:nvSpPr>
        <p:spPr bwMode="auto">
          <a:xfrm>
            <a:off x="8991601" y="22098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37" name="AutoShape 7"/>
          <p:cNvSpPr>
            <a:spLocks noChangeArrowheads="1"/>
          </p:cNvSpPr>
          <p:nvPr/>
        </p:nvSpPr>
        <p:spPr bwMode="auto">
          <a:xfrm>
            <a:off x="3733801" y="41148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572000" y="2743201"/>
          <a:ext cx="14478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3" imgW="2923337" imgH="2215591" progId="MS_ClipArt_Gallery.2">
                  <p:embed/>
                </p:oleObj>
              </mc:Choice>
              <mc:Fallback>
                <p:oleObj name="Clip" r:id="rId3" imgW="2923337" imgH="2215591" progId="MS_ClipArt_Gallery.2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43201"/>
                        <a:ext cx="144780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8" name="Picture 11" descr="C:\My Documents\My Pictures\Caterpillar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1"/>
            <a:ext cx="1181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C:\My Documents\My Pictures\TreeShrew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1"/>
            <a:ext cx="14478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C:\My Documents\My Pictures\Badger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1"/>
            <a:ext cx="800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29401" y="4038601"/>
            <a:ext cx="2997615" cy="830997"/>
          </a:xfrm>
          <a:prstGeom prst="rect">
            <a:avLst/>
          </a:prstGeom>
          <a:gradFill rotWithShape="1">
            <a:gsLst>
              <a:gs pos="0">
                <a:srgbClr val="FF5900"/>
              </a:gs>
              <a:gs pos="100000">
                <a:srgbClr val="FF500B"/>
              </a:gs>
            </a:gsLst>
            <a:lin ang="5400000"/>
          </a:gradFill>
          <a:ln w="12700">
            <a:solidFill>
              <a:srgbClr val="FF62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Calibri" pitchFamily="-110" charset="0"/>
              </a:rPr>
              <a:t>What is at the bottom </a:t>
            </a: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Calibri" pitchFamily="-110" charset="0"/>
              </a:rPr>
              <a:t>of the chain?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29401" y="5257801"/>
            <a:ext cx="2492221" cy="830997"/>
          </a:xfrm>
          <a:prstGeom prst="rect">
            <a:avLst/>
          </a:prstGeom>
          <a:gradFill rotWithShape="1">
            <a:gsLst>
              <a:gs pos="0">
                <a:srgbClr val="B3FF00"/>
              </a:gs>
              <a:gs pos="100000">
                <a:srgbClr val="93CF16"/>
              </a:gs>
            </a:gsLst>
            <a:lin ang="5400000"/>
          </a:gradFill>
          <a:ln w="12700">
            <a:solidFill>
              <a:srgbClr val="98CC00"/>
            </a:solidFill>
            <a:miter lim="800000"/>
            <a:headEnd/>
            <a:tailEnd/>
          </a:ln>
          <a:effectLst>
            <a:outerShdw blurRad="38100" dist="25400" dir="6599969" sx="100999" sy="100999" rotWithShape="0">
              <a:srgbClr val="808080">
                <a:alpha val="75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Calibri" pitchFamily="-110" charset="0"/>
              </a:rPr>
              <a:t>What is at the top </a:t>
            </a: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Calibri" pitchFamily="-110" charset="0"/>
              </a:rPr>
              <a:t>of the chain?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995182"/>
            <a:ext cx="69981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 animBg="1"/>
      <p:bldP spid="22535" grpId="0" animBg="1"/>
      <p:bldP spid="22536" grpId="0" animBg="1"/>
      <p:bldP spid="22537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2514600" y="2133601"/>
            <a:ext cx="73152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</a:rPr>
              <a:t>Sun                   Leaf                   Caterpillar 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</a:rPr>
              <a:t>                        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</a:rPr>
              <a:t>Shrew                 Badger</a:t>
            </a:r>
          </a:p>
        </p:txBody>
      </p: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3657601" y="22098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5" name="AutoShape 5"/>
          <p:cNvSpPr>
            <a:spLocks noChangeArrowheads="1"/>
          </p:cNvSpPr>
          <p:nvPr/>
        </p:nvSpPr>
        <p:spPr bwMode="auto">
          <a:xfrm>
            <a:off x="5943601" y="22098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6" name="AutoShape 6"/>
          <p:cNvSpPr>
            <a:spLocks noChangeArrowheads="1"/>
          </p:cNvSpPr>
          <p:nvPr/>
        </p:nvSpPr>
        <p:spPr bwMode="auto">
          <a:xfrm>
            <a:off x="8991601" y="22098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7" name="AutoShape 7"/>
          <p:cNvSpPr>
            <a:spLocks noChangeArrowheads="1"/>
          </p:cNvSpPr>
          <p:nvPr/>
        </p:nvSpPr>
        <p:spPr bwMode="auto">
          <a:xfrm>
            <a:off x="3733801" y="41148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438400" y="2743201"/>
          <a:ext cx="12192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lip" r:id="rId3" imgW="994867" imgH="994867" progId="MS_ClipArt_Gallery.2">
                  <p:embed/>
                </p:oleObj>
              </mc:Choice>
              <mc:Fallback>
                <p:oleObj name="Clip" r:id="rId3" imgW="994867" imgH="994867" progId="MS_ClipArt_Gallery.2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743201"/>
                        <a:ext cx="12192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572000" y="2743201"/>
          <a:ext cx="14478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lip" r:id="rId5" imgW="2923337" imgH="2215591" progId="MS_ClipArt_Gallery.2">
                  <p:embed/>
                </p:oleObj>
              </mc:Choice>
              <mc:Fallback>
                <p:oleObj name="Clip" r:id="rId5" imgW="2923337" imgH="2215591" progId="MS_ClipArt_Gallery.2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43201"/>
                        <a:ext cx="144780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8" name="Picture 11" descr="C:\My Documents\My Pictures\Caterpillar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1"/>
            <a:ext cx="1181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C:\My Documents\My Pictures\TreeShrew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1"/>
            <a:ext cx="14478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C:\My Documents\My Pictures\Badger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1"/>
            <a:ext cx="800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 animBg="1"/>
      <p:bldP spid="22535" grpId="0" animBg="1"/>
      <p:bldP spid="22536" grpId="0" animBg="1"/>
      <p:bldP spid="225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your food chain from yesterday, here is mine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4361" r="7512" b="9651"/>
          <a:stretch/>
        </p:blipFill>
        <p:spPr>
          <a:xfrm>
            <a:off x="4655976" y="1399591"/>
            <a:ext cx="6615404" cy="3741576"/>
          </a:xfrm>
        </p:spPr>
      </p:pic>
      <p:sp>
        <p:nvSpPr>
          <p:cNvPr id="5" name="TextBox 4"/>
          <p:cNvSpPr txBox="1"/>
          <p:nvPr/>
        </p:nvSpPr>
        <p:spPr>
          <a:xfrm>
            <a:off x="709127" y="1978090"/>
            <a:ext cx="3741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food chain of the snow leopard begins with the sun as an </a:t>
            </a:r>
            <a:r>
              <a:rPr lang="en-GB" b="1" dirty="0" smtClean="0"/>
              <a:t>energy source</a:t>
            </a:r>
            <a:r>
              <a:rPr lang="en-GB" dirty="0" smtClean="0"/>
              <a:t> helping the grass and plants on the Himalayan mountains to grow. The grass grows and </a:t>
            </a:r>
            <a:r>
              <a:rPr lang="en-GB" b="1" dirty="0" smtClean="0"/>
              <a:t>produces</a:t>
            </a:r>
            <a:r>
              <a:rPr lang="en-GB" dirty="0" smtClean="0"/>
              <a:t> food for the mountain goats and </a:t>
            </a:r>
            <a:r>
              <a:rPr lang="en-GB" dirty="0" err="1" smtClean="0"/>
              <a:t>bharals</a:t>
            </a:r>
            <a:r>
              <a:rPr lang="en-GB" dirty="0" smtClean="0"/>
              <a:t> which live in the mountains. As they </a:t>
            </a:r>
            <a:r>
              <a:rPr lang="en-GB" b="1" dirty="0" smtClean="0"/>
              <a:t>consume</a:t>
            </a:r>
            <a:r>
              <a:rPr lang="en-GB" dirty="0" smtClean="0"/>
              <a:t> the grass, their </a:t>
            </a:r>
            <a:r>
              <a:rPr lang="en-GB" b="1" dirty="0" smtClean="0"/>
              <a:t>predator</a:t>
            </a:r>
            <a:r>
              <a:rPr lang="en-GB" dirty="0" smtClean="0"/>
              <a:t>, snow leopard hunts them and kills them as </a:t>
            </a:r>
            <a:r>
              <a:rPr lang="en-GB" b="1" dirty="0" smtClean="0"/>
              <a:t>prey</a:t>
            </a:r>
            <a:r>
              <a:rPr lang="en-GB" dirty="0" smtClean="0"/>
              <a:t> and </a:t>
            </a:r>
            <a:r>
              <a:rPr lang="en-GB" b="1" dirty="0" smtClean="0"/>
              <a:t>consumes</a:t>
            </a:r>
            <a:r>
              <a:rPr lang="en-GB" dirty="0" smtClean="0"/>
              <a:t> them with his family. He is at the top of the food chain.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12980" y="5822302"/>
            <a:ext cx="826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Write a short paragraph explaining the process of your big cat’s food chain. I have done one as an example. Look at how I have used the technical vocabulary.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506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267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Calibri Light</vt:lpstr>
      <vt:lpstr>Times New Roman</vt:lpstr>
      <vt:lpstr>Office Theme</vt:lpstr>
      <vt:lpstr>Clip</vt:lpstr>
      <vt:lpstr>Food Chains</vt:lpstr>
      <vt:lpstr>PowerPoint Presentation</vt:lpstr>
      <vt:lpstr>Food Chains</vt:lpstr>
      <vt:lpstr>Food chains</vt:lpstr>
      <vt:lpstr>Food chains</vt:lpstr>
      <vt:lpstr>Food Chains</vt:lpstr>
      <vt:lpstr>PowerPoint Presentation</vt:lpstr>
      <vt:lpstr>Look at your food chain from yesterday, here is mine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emma.hardy</dc:creator>
  <cp:lastModifiedBy>emma.hardy</cp:lastModifiedBy>
  <cp:revision>4</cp:revision>
  <dcterms:created xsi:type="dcterms:W3CDTF">2020-04-28T14:05:26Z</dcterms:created>
  <dcterms:modified xsi:type="dcterms:W3CDTF">2020-04-30T10:20:27Z</dcterms:modified>
</cp:coreProperties>
</file>