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1" d="100"/>
          <a:sy n="31" d="100"/>
        </p:scale>
        <p:origin x="1650"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7BB0F8D-1291-4102-AE52-03A9C5CA135C}" type="datetimeFigureOut">
              <a:rPr lang="en-GB" smtClean="0"/>
              <a:t>16/04/2020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45CCA52-44A7-43B9-9083-173FDE9A80DE}" type="slidenum">
              <a:rPr lang="en-GB" smtClean="0"/>
              <a:t>‹#›</a:t>
            </a:fld>
            <a:endParaRPr lang="en-GB"/>
          </a:p>
        </p:txBody>
      </p:sp>
    </p:spTree>
    <p:extLst>
      <p:ext uri="{BB962C8B-B14F-4D97-AF65-F5344CB8AC3E}">
        <p14:creationId xmlns:p14="http://schemas.microsoft.com/office/powerpoint/2010/main" val="14498798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7BB0F8D-1291-4102-AE52-03A9C5CA135C}" type="datetimeFigureOut">
              <a:rPr lang="en-GB" smtClean="0"/>
              <a:t>16/04/2020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45CCA52-44A7-43B9-9083-173FDE9A80DE}" type="slidenum">
              <a:rPr lang="en-GB" smtClean="0"/>
              <a:t>‹#›</a:t>
            </a:fld>
            <a:endParaRPr lang="en-GB"/>
          </a:p>
        </p:txBody>
      </p:sp>
    </p:spTree>
    <p:extLst>
      <p:ext uri="{BB962C8B-B14F-4D97-AF65-F5344CB8AC3E}">
        <p14:creationId xmlns:p14="http://schemas.microsoft.com/office/powerpoint/2010/main" val="23276972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7BB0F8D-1291-4102-AE52-03A9C5CA135C}" type="datetimeFigureOut">
              <a:rPr lang="en-GB" smtClean="0"/>
              <a:t>16/04/2020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45CCA52-44A7-43B9-9083-173FDE9A80DE}" type="slidenum">
              <a:rPr lang="en-GB" smtClean="0"/>
              <a:t>‹#›</a:t>
            </a:fld>
            <a:endParaRPr lang="en-GB"/>
          </a:p>
        </p:txBody>
      </p:sp>
    </p:spTree>
    <p:extLst>
      <p:ext uri="{BB962C8B-B14F-4D97-AF65-F5344CB8AC3E}">
        <p14:creationId xmlns:p14="http://schemas.microsoft.com/office/powerpoint/2010/main" val="11383489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7BB0F8D-1291-4102-AE52-03A9C5CA135C}" type="datetimeFigureOut">
              <a:rPr lang="en-GB" smtClean="0"/>
              <a:t>16/04/2020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45CCA52-44A7-43B9-9083-173FDE9A80DE}" type="slidenum">
              <a:rPr lang="en-GB" smtClean="0"/>
              <a:t>‹#›</a:t>
            </a:fld>
            <a:endParaRPr lang="en-GB"/>
          </a:p>
        </p:txBody>
      </p:sp>
    </p:spTree>
    <p:extLst>
      <p:ext uri="{BB962C8B-B14F-4D97-AF65-F5344CB8AC3E}">
        <p14:creationId xmlns:p14="http://schemas.microsoft.com/office/powerpoint/2010/main" val="4294782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7BB0F8D-1291-4102-AE52-03A9C5CA135C}" type="datetimeFigureOut">
              <a:rPr lang="en-GB" smtClean="0"/>
              <a:t>16/04/2020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45CCA52-44A7-43B9-9083-173FDE9A80DE}" type="slidenum">
              <a:rPr lang="en-GB" smtClean="0"/>
              <a:t>‹#›</a:t>
            </a:fld>
            <a:endParaRPr lang="en-GB"/>
          </a:p>
        </p:txBody>
      </p:sp>
    </p:spTree>
    <p:extLst>
      <p:ext uri="{BB962C8B-B14F-4D97-AF65-F5344CB8AC3E}">
        <p14:creationId xmlns:p14="http://schemas.microsoft.com/office/powerpoint/2010/main" val="18003286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7BB0F8D-1291-4102-AE52-03A9C5CA135C}" type="datetimeFigureOut">
              <a:rPr lang="en-GB" smtClean="0"/>
              <a:t>16/04/2020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45CCA52-44A7-43B9-9083-173FDE9A80DE}" type="slidenum">
              <a:rPr lang="en-GB" smtClean="0"/>
              <a:t>‹#›</a:t>
            </a:fld>
            <a:endParaRPr lang="en-GB"/>
          </a:p>
        </p:txBody>
      </p:sp>
    </p:spTree>
    <p:extLst>
      <p:ext uri="{BB962C8B-B14F-4D97-AF65-F5344CB8AC3E}">
        <p14:creationId xmlns:p14="http://schemas.microsoft.com/office/powerpoint/2010/main" val="7341325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7BB0F8D-1291-4102-AE52-03A9C5CA135C}" type="datetimeFigureOut">
              <a:rPr lang="en-GB" smtClean="0"/>
              <a:t>16/04/2020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45CCA52-44A7-43B9-9083-173FDE9A80DE}" type="slidenum">
              <a:rPr lang="en-GB" smtClean="0"/>
              <a:t>‹#›</a:t>
            </a:fld>
            <a:endParaRPr lang="en-GB"/>
          </a:p>
        </p:txBody>
      </p:sp>
    </p:spTree>
    <p:extLst>
      <p:ext uri="{BB962C8B-B14F-4D97-AF65-F5344CB8AC3E}">
        <p14:creationId xmlns:p14="http://schemas.microsoft.com/office/powerpoint/2010/main" val="10918639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7BB0F8D-1291-4102-AE52-03A9C5CA135C}" type="datetimeFigureOut">
              <a:rPr lang="en-GB" smtClean="0"/>
              <a:t>16/04/2020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45CCA52-44A7-43B9-9083-173FDE9A80DE}" type="slidenum">
              <a:rPr lang="en-GB" smtClean="0"/>
              <a:t>‹#›</a:t>
            </a:fld>
            <a:endParaRPr lang="en-GB"/>
          </a:p>
        </p:txBody>
      </p:sp>
    </p:spTree>
    <p:extLst>
      <p:ext uri="{BB962C8B-B14F-4D97-AF65-F5344CB8AC3E}">
        <p14:creationId xmlns:p14="http://schemas.microsoft.com/office/powerpoint/2010/main" val="647399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BB0F8D-1291-4102-AE52-03A9C5CA135C}" type="datetimeFigureOut">
              <a:rPr lang="en-GB" smtClean="0"/>
              <a:t>16/04/2020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45CCA52-44A7-43B9-9083-173FDE9A80DE}" type="slidenum">
              <a:rPr lang="en-GB" smtClean="0"/>
              <a:t>‹#›</a:t>
            </a:fld>
            <a:endParaRPr lang="en-GB"/>
          </a:p>
        </p:txBody>
      </p:sp>
    </p:spTree>
    <p:extLst>
      <p:ext uri="{BB962C8B-B14F-4D97-AF65-F5344CB8AC3E}">
        <p14:creationId xmlns:p14="http://schemas.microsoft.com/office/powerpoint/2010/main" val="23909890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BB0F8D-1291-4102-AE52-03A9C5CA135C}" type="datetimeFigureOut">
              <a:rPr lang="en-GB" smtClean="0"/>
              <a:t>16/04/2020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45CCA52-44A7-43B9-9083-173FDE9A80DE}" type="slidenum">
              <a:rPr lang="en-GB" smtClean="0"/>
              <a:t>‹#›</a:t>
            </a:fld>
            <a:endParaRPr lang="en-GB"/>
          </a:p>
        </p:txBody>
      </p:sp>
    </p:spTree>
    <p:extLst>
      <p:ext uri="{BB962C8B-B14F-4D97-AF65-F5344CB8AC3E}">
        <p14:creationId xmlns:p14="http://schemas.microsoft.com/office/powerpoint/2010/main" val="39170088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BB0F8D-1291-4102-AE52-03A9C5CA135C}" type="datetimeFigureOut">
              <a:rPr lang="en-GB" smtClean="0"/>
              <a:t>16/04/2020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45CCA52-44A7-43B9-9083-173FDE9A80DE}" type="slidenum">
              <a:rPr lang="en-GB" smtClean="0"/>
              <a:t>‹#›</a:t>
            </a:fld>
            <a:endParaRPr lang="en-GB"/>
          </a:p>
        </p:txBody>
      </p:sp>
    </p:spTree>
    <p:extLst>
      <p:ext uri="{BB962C8B-B14F-4D97-AF65-F5344CB8AC3E}">
        <p14:creationId xmlns:p14="http://schemas.microsoft.com/office/powerpoint/2010/main" val="7461711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BB0F8D-1291-4102-AE52-03A9C5CA135C}" type="datetimeFigureOut">
              <a:rPr lang="en-GB" smtClean="0"/>
              <a:t>16/04/2020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5CCA52-44A7-43B9-9083-173FDE9A80DE}" type="slidenum">
              <a:rPr lang="en-GB" smtClean="0"/>
              <a:t>‹#›</a:t>
            </a:fld>
            <a:endParaRPr lang="en-GB"/>
          </a:p>
        </p:txBody>
      </p:sp>
    </p:spTree>
    <p:extLst>
      <p:ext uri="{BB962C8B-B14F-4D97-AF65-F5344CB8AC3E}">
        <p14:creationId xmlns:p14="http://schemas.microsoft.com/office/powerpoint/2010/main" val="17763450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google.com/search?q=how+to+create+dot+art&amp;rlz=1C1CAFB_en__798GB868&amp;oq=how+to+create+dot+art&amp;aqs=chrome..69i57j0l2.6388j1j4&amp;sourceid=chrome&amp;ie=UTF-8#kpvalbx=_K9iVXsSUOf3T1fAPl7SQ2A434"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4705"/>
            <a:ext cx="7772400" cy="1800199"/>
          </a:xfrm>
        </p:spPr>
        <p:txBody>
          <a:bodyPr/>
          <a:lstStyle/>
          <a:p>
            <a:r>
              <a:rPr lang="en-GB" dirty="0" smtClean="0"/>
              <a:t>I can create a dot </a:t>
            </a:r>
            <a:r>
              <a:rPr lang="en-GB" smtClean="0"/>
              <a:t>art picture </a:t>
            </a:r>
            <a:endParaRPr lang="en-GB" dirty="0"/>
          </a:p>
        </p:txBody>
      </p:sp>
      <p:sp>
        <p:nvSpPr>
          <p:cNvPr id="3" name="Subtitle 2"/>
          <p:cNvSpPr>
            <a:spLocks noGrp="1"/>
          </p:cNvSpPr>
          <p:nvPr>
            <p:ph type="subTitle" idx="1"/>
          </p:nvPr>
        </p:nvSpPr>
        <p:spPr>
          <a:xfrm>
            <a:off x="1354832" y="3800475"/>
            <a:ext cx="6400800" cy="1752600"/>
          </a:xfrm>
        </p:spPr>
        <p:txBody>
          <a:bodyPr/>
          <a:lstStyle/>
          <a:p>
            <a:endParaRPr lang="en-GB"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27784" y="2366962"/>
            <a:ext cx="4032448" cy="39789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864106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Dot Art</a:t>
            </a:r>
            <a:endParaRPr lang="en-GB" dirty="0"/>
          </a:p>
        </p:txBody>
      </p:sp>
      <p:sp>
        <p:nvSpPr>
          <p:cNvPr id="3" name="Content Placeholder 2"/>
          <p:cNvSpPr>
            <a:spLocks noGrp="1"/>
          </p:cNvSpPr>
          <p:nvPr>
            <p:ph idx="1"/>
          </p:nvPr>
        </p:nvSpPr>
        <p:spPr/>
        <p:txBody>
          <a:bodyPr>
            <a:normAutofit/>
          </a:bodyPr>
          <a:lstStyle/>
          <a:p>
            <a:r>
              <a:rPr lang="en-GB" dirty="0" smtClean="0"/>
              <a:t>Dot paintings are now internationally recognised as unique and integral to Australian Aboriginal Art. </a:t>
            </a:r>
          </a:p>
          <a:p>
            <a:endParaRPr lang="en-GB" dirty="0" smtClean="0"/>
          </a:p>
          <a:p>
            <a:r>
              <a:rPr lang="en-GB" dirty="0" smtClean="0"/>
              <a:t>The simple dot style is beautifully aesthetic to the eye but has a far more hidden meaning and deeper purpose; to disguise the sacred meanings behind the stories in the paintings.</a:t>
            </a:r>
            <a:endParaRPr lang="en-GB" dirty="0"/>
          </a:p>
        </p:txBody>
      </p:sp>
    </p:spTree>
    <p:extLst>
      <p:ext uri="{BB962C8B-B14F-4D97-AF65-F5344CB8AC3E}">
        <p14:creationId xmlns:p14="http://schemas.microsoft.com/office/powerpoint/2010/main" val="20868890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to create dot art</a:t>
            </a:r>
            <a:endParaRPr lang="en-GB" dirty="0"/>
          </a:p>
        </p:txBody>
      </p:sp>
      <p:sp>
        <p:nvSpPr>
          <p:cNvPr id="3" name="Content Placeholder 2"/>
          <p:cNvSpPr>
            <a:spLocks noGrp="1"/>
          </p:cNvSpPr>
          <p:nvPr>
            <p:ph idx="1"/>
          </p:nvPr>
        </p:nvSpPr>
        <p:spPr>
          <a:xfrm>
            <a:off x="457200" y="1412777"/>
            <a:ext cx="8229600" cy="4464496"/>
          </a:xfrm>
        </p:spPr>
        <p:txBody>
          <a:bodyPr>
            <a:normAutofit/>
          </a:bodyPr>
          <a:lstStyle/>
          <a:p>
            <a:r>
              <a:rPr lang="en-GB" dirty="0" smtClean="0">
                <a:hlinkClick r:id="rId2"/>
              </a:rPr>
              <a:t>https://www.google.com/</a:t>
            </a:r>
            <a:r>
              <a:rPr lang="en-GB" dirty="0" err="1" smtClean="0">
                <a:hlinkClick r:id="rId2"/>
              </a:rPr>
              <a:t>search?q</a:t>
            </a:r>
            <a:r>
              <a:rPr lang="en-GB" dirty="0" smtClean="0">
                <a:hlinkClick r:id="rId2"/>
              </a:rPr>
              <a:t>=</a:t>
            </a:r>
            <a:r>
              <a:rPr lang="en-GB" dirty="0" err="1" smtClean="0">
                <a:hlinkClick r:id="rId2"/>
              </a:rPr>
              <a:t>how+to+create+dot+art&amp;rlz</a:t>
            </a:r>
            <a:r>
              <a:rPr lang="en-GB" dirty="0" smtClean="0">
                <a:hlinkClick r:id="rId2"/>
              </a:rPr>
              <a:t>=1C1CAFB_en__798GB868&amp;oq=</a:t>
            </a:r>
            <a:r>
              <a:rPr lang="en-GB" dirty="0" err="1" smtClean="0">
                <a:hlinkClick r:id="rId2"/>
              </a:rPr>
              <a:t>how+to+create+dot+art&amp;aqs</a:t>
            </a:r>
            <a:r>
              <a:rPr lang="en-GB" dirty="0" smtClean="0">
                <a:hlinkClick r:id="rId2"/>
              </a:rPr>
              <a:t>=chrome..69i57j0l2.6388j1j4&amp;sourceid=</a:t>
            </a:r>
            <a:r>
              <a:rPr lang="en-GB" dirty="0" err="1" smtClean="0">
                <a:hlinkClick r:id="rId2"/>
              </a:rPr>
              <a:t>chrome&amp;ie</a:t>
            </a:r>
            <a:r>
              <a:rPr lang="en-GB" dirty="0" smtClean="0">
                <a:hlinkClick r:id="rId2"/>
              </a:rPr>
              <a:t>=UTF-8#kpvalbx=_K9iVXsSUOf3T1fAPl7SQ2A434</a:t>
            </a:r>
            <a:endParaRPr lang="en-GB" dirty="0" smtClean="0"/>
          </a:p>
          <a:p>
            <a:endParaRPr lang="en-GB" dirty="0"/>
          </a:p>
          <a:p>
            <a:r>
              <a:rPr lang="en-GB" dirty="0" smtClean="0"/>
              <a:t>https://www.youtube.com/watch?v=dWxyUqfWYfs</a:t>
            </a:r>
          </a:p>
        </p:txBody>
      </p:sp>
    </p:spTree>
    <p:extLst>
      <p:ext uri="{BB962C8B-B14F-4D97-AF65-F5344CB8AC3E}">
        <p14:creationId xmlns:p14="http://schemas.microsoft.com/office/powerpoint/2010/main" val="37288533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98178"/>
          </a:xfrm>
        </p:spPr>
        <p:txBody>
          <a:bodyPr>
            <a:noAutofit/>
          </a:bodyPr>
          <a:lstStyle/>
          <a:p>
            <a:r>
              <a:rPr lang="en-GB" sz="4000" u="sng" dirty="0" smtClean="0"/>
              <a:t>Creating your own dot art picture</a:t>
            </a:r>
            <a:endParaRPr lang="en-GB" sz="4000" u="sng" dirty="0"/>
          </a:p>
        </p:txBody>
      </p:sp>
      <p:sp>
        <p:nvSpPr>
          <p:cNvPr id="4" name="Content Placeholder 3"/>
          <p:cNvSpPr>
            <a:spLocks noGrp="1"/>
          </p:cNvSpPr>
          <p:nvPr>
            <p:ph idx="1"/>
          </p:nvPr>
        </p:nvSpPr>
        <p:spPr>
          <a:xfrm>
            <a:off x="457200" y="1844824"/>
            <a:ext cx="8229600" cy="4281339"/>
          </a:xfrm>
        </p:spPr>
        <p:txBody>
          <a:bodyPr>
            <a:normAutofit/>
          </a:bodyPr>
          <a:lstStyle/>
          <a:p>
            <a:r>
              <a:rPr lang="en-GB" dirty="0" smtClean="0"/>
              <a:t>Using pencils, paint (a lollypop stick or earbud could be used), chalk, crayons or even an art app on the computer, we’d like you to create your own dot art picture. </a:t>
            </a:r>
            <a:endParaRPr lang="en-GB" dirty="0"/>
          </a:p>
          <a:p>
            <a:endParaRPr lang="en-GB" dirty="0" smtClean="0"/>
          </a:p>
          <a:p>
            <a:r>
              <a:rPr lang="en-GB" dirty="0" smtClean="0"/>
              <a:t>We’d like you to create a dot art picture of anything you like: an animal, a landscape scene, a pattern… the list is endless! Enjoy!</a:t>
            </a:r>
            <a:endParaRPr lang="en-GB" dirty="0"/>
          </a:p>
        </p:txBody>
      </p:sp>
    </p:spTree>
    <p:extLst>
      <p:ext uri="{BB962C8B-B14F-4D97-AF65-F5344CB8AC3E}">
        <p14:creationId xmlns:p14="http://schemas.microsoft.com/office/powerpoint/2010/main" val="16597216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pic>
        <p:nvPicPr>
          <p:cNvPr id="409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00756" y="509167"/>
            <a:ext cx="3364704" cy="25202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16016" y="3000135"/>
            <a:ext cx="3672408" cy="352807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10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40052" y="143775"/>
            <a:ext cx="3024336" cy="288350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101"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9552" y="3645024"/>
            <a:ext cx="3600400" cy="288318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88042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260648"/>
            <a:ext cx="3003939" cy="32403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60032" y="305675"/>
            <a:ext cx="3150305" cy="31503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24" name="Picture 4"/>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bwMode="auto">
          <a:xfrm>
            <a:off x="755576" y="3645024"/>
            <a:ext cx="3183584" cy="27363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25"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86494" y="3490098"/>
            <a:ext cx="2949771" cy="31819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426135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TotalTime>
  <Words>148</Words>
  <Application>Microsoft Office PowerPoint</Application>
  <PresentationFormat>On-screen Show (4:3)</PresentationFormat>
  <Paragraphs>13</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Calibri</vt:lpstr>
      <vt:lpstr>Office Theme</vt:lpstr>
      <vt:lpstr>I can create a dot art picture </vt:lpstr>
      <vt:lpstr>Dot Art</vt:lpstr>
      <vt:lpstr>How to create dot art</vt:lpstr>
      <vt:lpstr>Creating your own dot art picture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Dot Art</dc:title>
  <dc:creator>Dan</dc:creator>
  <cp:lastModifiedBy>hannah.thomas</cp:lastModifiedBy>
  <cp:revision>6</cp:revision>
  <dcterms:created xsi:type="dcterms:W3CDTF">2020-04-14T15:18:37Z</dcterms:created>
  <dcterms:modified xsi:type="dcterms:W3CDTF">2020-04-16T13:17:43Z</dcterms:modified>
</cp:coreProperties>
</file>