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39" d="100"/>
          <a:sy n="39" d="100"/>
        </p:scale>
        <p:origin x="8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75E-9413-495E-A3ED-4B22850E4E0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5146-EA69-4B7A-884E-38B6BDE50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38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75E-9413-495E-A3ED-4B22850E4E0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5146-EA69-4B7A-884E-38B6BDE50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2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75E-9413-495E-A3ED-4B22850E4E0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5146-EA69-4B7A-884E-38B6BDE50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8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75E-9413-495E-A3ED-4B22850E4E0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5146-EA69-4B7A-884E-38B6BDE50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50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75E-9413-495E-A3ED-4B22850E4E0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5146-EA69-4B7A-884E-38B6BDE50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8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75E-9413-495E-A3ED-4B22850E4E0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5146-EA69-4B7A-884E-38B6BDE50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5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75E-9413-495E-A3ED-4B22850E4E0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5146-EA69-4B7A-884E-38B6BDE50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0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75E-9413-495E-A3ED-4B22850E4E0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5146-EA69-4B7A-884E-38B6BDE50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4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75E-9413-495E-A3ED-4B22850E4E0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5146-EA69-4B7A-884E-38B6BDE50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82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75E-9413-495E-A3ED-4B22850E4E0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5146-EA69-4B7A-884E-38B6BDE50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1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F75E-9413-495E-A3ED-4B22850E4E0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5146-EA69-4B7A-884E-38B6BDE50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3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F75E-9413-495E-A3ED-4B22850E4E0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25146-EA69-4B7A-884E-38B6BDE50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4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703516" y="285731"/>
            <a:ext cx="8784979" cy="64633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800" b="1" cap="all">
                <a:solidFill>
                  <a:srgbClr val="000000"/>
                </a:solidFill>
                <a:latin typeface="Calibri"/>
              </a:rPr>
              <a:t>Variation in animals</a:t>
            </a:r>
          </a:p>
        </p:txBody>
      </p:sp>
    </p:spTree>
    <p:extLst>
      <p:ext uri="{BB962C8B-B14F-4D97-AF65-F5344CB8AC3E}">
        <p14:creationId xmlns:p14="http://schemas.microsoft.com/office/powerpoint/2010/main" val="20240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6117927" y="371292"/>
            <a:ext cx="3995004" cy="10156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>
                <a:solidFill>
                  <a:srgbClr val="FF0000"/>
                </a:solidFill>
                <a:latin typeface="Calibri"/>
              </a:rPr>
              <a:t>Amphibians</a:t>
            </a:r>
          </a:p>
        </p:txBody>
      </p:sp>
      <p:pic>
        <p:nvPicPr>
          <p:cNvPr id="3" name="Picture 4" descr="http://3.bp.blogspot.com/_RlVvschKQw0/SYcbKHG5gMI/AAAAAAAAARI/DqEvtQzzjFw/s400/nectophrynoides3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8318" y="1571625"/>
            <a:ext cx="3810003" cy="24574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http://www.glolar.com/images/ss010big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38818" y="2150742"/>
            <a:ext cx="4651379" cy="34861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803"/>
          <a:stretch>
            <a:fillRect/>
          </a:stretch>
        </p:blipFill>
        <p:spPr>
          <a:xfrm>
            <a:off x="1738318" y="4159405"/>
            <a:ext cx="3824285" cy="22596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1147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2187" y="4902849"/>
            <a:ext cx="4274499" cy="15696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>
                <a:solidFill>
                  <a:srgbClr val="000000"/>
                </a:solidFill>
                <a:latin typeface="Calibri" pitchFamily="34"/>
                <a:cs typeface="Arial"/>
              </a:rPr>
              <a:t>Amphibians live and on land and in water.  They lay their eggs in water</a:t>
            </a:r>
          </a:p>
        </p:txBody>
      </p:sp>
      <p:pic>
        <p:nvPicPr>
          <p:cNvPr id="3" name="Picture 4" descr="Orange-blue Poison Dart Frog (Dendrobates)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38318" y="3188503"/>
            <a:ext cx="3810003" cy="24991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8" descr="http://www.giant-salamander.com/UploadFiles/20061214134531913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8318" y="214317"/>
            <a:ext cx="3810003" cy="28575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0" descr="http://www.flatrock.org.nz/topics/animals/assets/pet_cane_toad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92187" y="214318"/>
            <a:ext cx="3821113" cy="44862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0737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turephoto-cz.com/photos/sevcik/blue-tailed-lizard--ameiva-auberi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02900" y="489588"/>
            <a:ext cx="3669788" cy="31984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/>
          <p:cNvSpPr/>
          <p:nvPr/>
        </p:nvSpPr>
        <p:spPr>
          <a:xfrm>
            <a:off x="2445038" y="489588"/>
            <a:ext cx="2999862" cy="11079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>
                <a:solidFill>
                  <a:srgbClr val="FF9900"/>
                </a:solidFill>
                <a:latin typeface="Calibri"/>
              </a:rPr>
              <a:t>Reptiles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4"/>
          <a:stretch>
            <a:fillRect/>
          </a:stretch>
        </p:blipFill>
        <p:spPr>
          <a:xfrm>
            <a:off x="6400796" y="3855723"/>
            <a:ext cx="3671892" cy="24630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2088827"/>
            <a:ext cx="4613330" cy="28279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6338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086878" y="3698410"/>
            <a:ext cx="8459205" cy="304699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>
                <a:solidFill>
                  <a:srgbClr val="000000"/>
                </a:solidFill>
                <a:latin typeface="Calibri" pitchFamily="34"/>
                <a:cs typeface="Arial"/>
              </a:rPr>
              <a:t>Reptiles live in water and on land.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>
              <a:solidFill>
                <a:srgbClr val="000000"/>
              </a:solidFill>
              <a:latin typeface="Calibri" pitchFamily="34"/>
              <a:cs typeface="Arial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>
                <a:solidFill>
                  <a:srgbClr val="000000"/>
                </a:solidFill>
                <a:latin typeface="Calibri" pitchFamily="34"/>
                <a:cs typeface="Arial"/>
              </a:rPr>
              <a:t>Reptiles have scales.</a:t>
            </a:r>
            <a:br>
              <a:rPr lang="en-GB" sz="3200" kern="0">
                <a:solidFill>
                  <a:srgbClr val="000000"/>
                </a:solidFill>
                <a:latin typeface="Calibri" pitchFamily="34"/>
                <a:cs typeface="Arial"/>
              </a:rPr>
            </a:br>
            <a:endParaRPr lang="en-GB" sz="3200">
              <a:solidFill>
                <a:srgbClr val="000000"/>
              </a:solidFill>
              <a:latin typeface="Calibri" pitchFamily="34"/>
              <a:cs typeface="Arial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>
                <a:solidFill>
                  <a:srgbClr val="000000"/>
                </a:solidFill>
                <a:latin typeface="Calibri" pitchFamily="34"/>
                <a:cs typeface="Arial"/>
              </a:rPr>
              <a:t>They have cold blood. They lay their eggs on land.  </a:t>
            </a:r>
          </a:p>
        </p:txBody>
      </p:sp>
      <p:pic>
        <p:nvPicPr>
          <p:cNvPr id="3" name="Picture 6" descr="http://content.artofmanliness.com/uploads/2008/07/coral-snake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81193" y="214317"/>
            <a:ext cx="4267203" cy="3200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2" descr="http://msnbcmedia2.msn.com/j/msnbc/Components/Photos/070319/070319_lizard_vmed.widec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66525" y="214318"/>
            <a:ext cx="3058475" cy="323294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707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u="sng"/>
              <a:t>I can find different types of living things and classify them.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 Light"/>
              <a:buAutoNum type="arabicPeriod"/>
            </a:pPr>
            <a:r>
              <a:rPr lang="en-GB"/>
              <a:t>If you can, go in your garden or on a walk and note down any different animals that you see. </a:t>
            </a:r>
            <a:r>
              <a:rPr lang="en-GB" sz="2400"/>
              <a:t>If you cannot get out, have a look through a window or find some nature programmes to watch.</a:t>
            </a:r>
          </a:p>
          <a:p>
            <a:pPr marL="514350" indent="-514350">
              <a:buFont typeface="Calibri Light"/>
              <a:buAutoNum type="arabicPeriod"/>
            </a:pPr>
            <a:endParaRPr lang="en-GB" sz="2400"/>
          </a:p>
          <a:p>
            <a:pPr marL="514350" indent="-514350">
              <a:buFont typeface="Calibri Light"/>
              <a:buAutoNum type="arabicPeriod"/>
            </a:pPr>
            <a:r>
              <a:rPr lang="en-GB"/>
              <a:t>When you get back, put the animals you found into the correct animal grouping based on what you have read in this PowerPoint.</a:t>
            </a:r>
          </a:p>
        </p:txBody>
      </p:sp>
    </p:spTree>
    <p:extLst>
      <p:ext uri="{BB962C8B-B14F-4D97-AF65-F5344CB8AC3E}">
        <p14:creationId xmlns:p14="http://schemas.microsoft.com/office/powerpoint/2010/main" val="4923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332" y="371942"/>
            <a:ext cx="2998253" cy="9002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kern="0">
                <a:solidFill>
                  <a:srgbClr val="660066"/>
                </a:solidFill>
                <a:latin typeface="Calibri"/>
              </a:rPr>
              <a:t>Mammals</a:t>
            </a:r>
          </a:p>
        </p:txBody>
      </p:sp>
      <p:pic>
        <p:nvPicPr>
          <p:cNvPr id="3" name="Picture 4" descr="http://bluepyramid.org/ia/lion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536" y="163531"/>
            <a:ext cx="3567906" cy="28033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http://www.cryptomundo.com/wp-content/uploads/gorillareal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63931" y="1522614"/>
            <a:ext cx="3562520" cy="45543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http://declubz.com/blog/wp-content/uploads/2008/05/elephant-kid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536" y="3021333"/>
            <a:ext cx="3567906" cy="305558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4538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166467" y="3372764"/>
            <a:ext cx="4142899" cy="302390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>
                <a:solidFill>
                  <a:srgbClr val="000000"/>
                </a:solidFill>
                <a:latin typeface="Calibri" pitchFamily="34"/>
                <a:cs typeface="Arial"/>
              </a:rPr>
              <a:t>Mammals have fur or hair and a spine.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>
                <a:solidFill>
                  <a:srgbClr val="000000"/>
                </a:solidFill>
                <a:latin typeface="Calibri" pitchFamily="34"/>
                <a:cs typeface="Arial"/>
              </a:rPr>
              <a:t>The babies are born alive.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>
                <a:solidFill>
                  <a:srgbClr val="000000"/>
                </a:solidFill>
                <a:latin typeface="Calibri" pitchFamily="34"/>
                <a:cs typeface="Arial"/>
              </a:rPr>
              <a:t>The mother feeds the baby milk.</a:t>
            </a:r>
          </a:p>
        </p:txBody>
      </p:sp>
      <p:pic>
        <p:nvPicPr>
          <p:cNvPr id="3" name="Picture 2" descr="http://www.miqel.com/images_1/random_image/odd/star_nose_mole_rat_organ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44999" y="775283"/>
            <a:ext cx="4364367" cy="21594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http://www.margate-holiday.co.za/images/stories/whale_and_dolphin_lookout_point_south_coast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12277" y="622880"/>
            <a:ext cx="3582125" cy="25579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http://www.prisonersadvice.org.uk/News/images/giant-rabbit2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34204" y="3612612"/>
            <a:ext cx="3582125" cy="274031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4121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265058" y="521702"/>
            <a:ext cx="1400065" cy="99258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1" kern="0">
                <a:solidFill>
                  <a:srgbClr val="FF0066"/>
                </a:solidFill>
                <a:latin typeface="Calibri"/>
              </a:rPr>
              <a:t>Fish</a:t>
            </a:r>
          </a:p>
        </p:txBody>
      </p:sp>
      <p:pic>
        <p:nvPicPr>
          <p:cNvPr id="3" name="Picture 6" descr="http://www.telegraph.co.uk/telegraph/multimedia/archive/00674/puffer-fish_674188n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03921" y="281983"/>
            <a:ext cx="3776654" cy="24645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http://www.mexfish.com/fish/gmneed/gmneedkira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03921" y="3243505"/>
            <a:ext cx="3773088" cy="20895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http://www.scuba-equipment-usa.com/marine/DEC03/images/Pomacanthus_imperator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02864" y="2176226"/>
            <a:ext cx="4329107" cy="3429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2292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602" y="903446"/>
            <a:ext cx="181782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000000"/>
                </a:solidFill>
                <a:latin typeface="Calibri" pitchFamily="34"/>
                <a:cs typeface="Arial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5044" y="1900480"/>
            <a:ext cx="4277919" cy="30854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0">
                <a:solidFill>
                  <a:srgbClr val="000000"/>
                </a:solidFill>
                <a:latin typeface="Calibri" pitchFamily="34"/>
                <a:cs typeface="Arial"/>
              </a:rPr>
              <a:t>Fish live in water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0">
                <a:solidFill>
                  <a:srgbClr val="000000"/>
                </a:solidFill>
                <a:latin typeface="Calibri" pitchFamily="34"/>
                <a:cs typeface="Arial"/>
              </a:rPr>
              <a:t>They have fins not legs. Their body is covered with scales.  They have gills to help them breathe in the water.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0">
                <a:solidFill>
                  <a:srgbClr val="000000"/>
                </a:solidFill>
                <a:latin typeface="Calibri" pitchFamily="34"/>
                <a:cs typeface="Arial"/>
              </a:rPr>
              <a:t>They lay the eggs in water.  </a:t>
            </a:r>
          </a:p>
        </p:txBody>
      </p:sp>
      <p:pic>
        <p:nvPicPr>
          <p:cNvPr id="4" name="Picture 2" descr="http://www.glaucus.org.uk/BoarFish009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18961" y="644607"/>
            <a:ext cx="3349465" cy="25117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 descr="http://home-aquarium-store.co.uk/wp-content/uploads/2009/01/betta-fish-pictures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18961" y="3866732"/>
            <a:ext cx="3349465" cy="267957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4010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653165" y="316932"/>
            <a:ext cx="2127022" cy="9002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kern="0">
                <a:solidFill>
                  <a:srgbClr val="008000"/>
                </a:solidFill>
                <a:latin typeface="Calibri"/>
              </a:rPr>
              <a:t>Insects</a:t>
            </a:r>
          </a:p>
        </p:txBody>
      </p:sp>
      <p:pic>
        <p:nvPicPr>
          <p:cNvPr id="3" name="Picture 4" descr="mammals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48404" y="3803629"/>
            <a:ext cx="4162659" cy="28107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 descr="http://www.extension.umn.edu/GardenInfo/images/images_sjj/insects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48404" y="45519"/>
            <a:ext cx="4162659" cy="35299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341" y="1670161"/>
            <a:ext cx="4263984" cy="413313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3049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780258" y="3623868"/>
            <a:ext cx="6759985" cy="25314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>
                <a:solidFill>
                  <a:srgbClr val="000000"/>
                </a:solidFill>
                <a:latin typeface="Calibri" pitchFamily="34"/>
                <a:cs typeface="Arial"/>
              </a:rPr>
              <a:t>Insects have six or more legs.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kern="0">
              <a:solidFill>
                <a:srgbClr val="000000"/>
              </a:solidFill>
              <a:latin typeface="Calibri" pitchFamily="34"/>
              <a:cs typeface="Arial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>
                <a:solidFill>
                  <a:srgbClr val="000000"/>
                </a:solidFill>
                <a:latin typeface="Calibri" pitchFamily="34"/>
                <a:cs typeface="Arial"/>
              </a:rPr>
              <a:t>Their body has 3 parts.  Some insects have wings.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>
                <a:solidFill>
                  <a:srgbClr val="000000"/>
                </a:solidFill>
                <a:latin typeface="Calibri" pitchFamily="34"/>
                <a:cs typeface="Arial"/>
              </a:rPr>
              <a:t>Insects lay eggs.</a:t>
            </a:r>
          </a:p>
        </p:txBody>
      </p:sp>
      <p:pic>
        <p:nvPicPr>
          <p:cNvPr id="3" name="Picture 4" descr="goliath.jpg image by mattorme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24626" y="127568"/>
            <a:ext cx="3711037" cy="27832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http://www.kidsforturtles.com/images/Baltimore%20Checkerspot%20in%20Minesing2%20July%203,%202007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70658" y="127568"/>
            <a:ext cx="4130920" cy="27832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4252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2079104" y="242152"/>
            <a:ext cx="1590818" cy="9002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68580" tIns="34290" rIns="68580" bIns="34290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kern="0">
                <a:solidFill>
                  <a:srgbClr val="0000FF"/>
                </a:solidFill>
                <a:latin typeface="Calibri"/>
              </a:rPr>
              <a:t>Birds</a:t>
            </a:r>
          </a:p>
        </p:txBody>
      </p:sp>
      <p:pic>
        <p:nvPicPr>
          <p:cNvPr id="3" name="Picture 4" descr="http://www.ornithology.com/images/BabyBirds_Miller_061705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6777" y="584832"/>
            <a:ext cx="3607591" cy="27062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 descr="http://www.bbc.co.uk/cumbria/content/images/2006/08/02/1_proud_as_a_puffin_470x470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32610" y="1572219"/>
            <a:ext cx="4476746" cy="44767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564" r="9034"/>
          <a:stretch>
            <a:fillRect/>
          </a:stretch>
        </p:blipFill>
        <p:spPr>
          <a:xfrm>
            <a:off x="6586777" y="3566161"/>
            <a:ext cx="3593537" cy="301468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769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817" y="5500929"/>
            <a:ext cx="3724982" cy="11772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>
                <a:solidFill>
                  <a:srgbClr val="000000"/>
                </a:solidFill>
                <a:latin typeface="Comic Sans MS" pitchFamily="66"/>
                <a:cs typeface="Arial"/>
              </a:rPr>
              <a:t>Birds have a beak, wings, two legs and feathers on their body.</a:t>
            </a:r>
          </a:p>
        </p:txBody>
      </p:sp>
      <p:pic>
        <p:nvPicPr>
          <p:cNvPr id="3" name="Picture 10" descr="http://www.mrnussbaum.com/condor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13817" y="195032"/>
            <a:ext cx="3724982" cy="51820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4" descr="http://www.takeprideinutah.org/wp-content/uploads/2009/01/penguin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31283" y="3085305"/>
            <a:ext cx="3213384" cy="32360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6" descr="http://www.gotpetsonline.com/pictures-gallery/bird-pictures-breeders-chicks/parrot-pictures-breeders-chicks/pictures/parrot-0016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31283" y="195032"/>
            <a:ext cx="3213384" cy="286597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788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can find different types of living things and classify them.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Fowler</dc:creator>
  <cp:lastModifiedBy>Hannah Fowler</cp:lastModifiedBy>
  <cp:revision>1</cp:revision>
  <dcterms:created xsi:type="dcterms:W3CDTF">2020-04-27T21:09:14Z</dcterms:created>
  <dcterms:modified xsi:type="dcterms:W3CDTF">2020-04-27T21:09:34Z</dcterms:modified>
</cp:coreProperties>
</file>