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4" autoAdjust="0"/>
    <p:restoredTop sz="79141" autoAdjust="0"/>
  </p:normalViewPr>
  <p:slideViewPr>
    <p:cSldViewPr snapToGrid="0">
      <p:cViewPr varScale="1">
        <p:scale>
          <a:sx n="85" d="100"/>
          <a:sy n="85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E395-672F-4D66-9BB3-844FF02119B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327CD-D18E-4DD9-9E61-963AAAAE4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3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27CD-D18E-4DD9-9E61-963AAAAE42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6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13D23-C0C7-4197-8865-CD29111C94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22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9FF7-B029-4254-883F-6A7D0B795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4EB31-80BE-492F-AF6E-DAE2C5C61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E2A3F-C559-42FC-9C96-22431CE2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6B07-AAF2-429F-B4C5-C9D811B91B4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B61F6-F100-4AC4-B8F6-A69D799A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DCF2F-3709-443B-AC33-E3B4FB42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C920-DEB7-4927-B65C-05F148BA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21DD-8FF1-47CD-BDAD-82841EF9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9367A-12CE-4A13-AD83-7E05D86C7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E2F05-C094-499C-B616-643E8AA3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6B07-AAF2-429F-B4C5-C9D811B91B4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7B8C-F544-4544-8F6A-470CC45A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0C126-895B-4DBA-B8F0-5AB53656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C920-DEB7-4927-B65C-05F148BA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8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0893E-E9FD-4011-98D4-5D0A8A131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E7BB0-C3A3-4963-8748-463BF51B1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BA7F9-0E28-4F94-A1E1-B60001A0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6B07-AAF2-429F-B4C5-C9D811B91B4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C0DD3-65B3-4930-8C88-89859C36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AE856-8CE2-462E-AE94-B4069246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C920-DEB7-4927-B65C-05F148BA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4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27C8-AC15-4059-9459-FDD66C9A4B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C4AE-9F3A-4F6F-97A4-75A0088A59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4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27C8-AC15-4059-9459-FDD66C9A4B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C4AE-9F3A-4F6F-97A4-75A0088A59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1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27C8-AC15-4059-9459-FDD66C9A4B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C4AE-9F3A-4F6F-97A4-75A0088A59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7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27C8-AC15-4059-9459-FDD66C9A4B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C4AE-9F3A-4F6F-97A4-75A0088A59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65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27C8-AC15-4059-9459-FDD66C9A4B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C4AE-9F3A-4F6F-97A4-75A0088A59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25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27C8-AC15-4059-9459-FDD66C9A4B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C4AE-9F3A-4F6F-97A4-75A0088A59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7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27C8-AC15-4059-9459-FDD66C9A4B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C4AE-9F3A-4F6F-97A4-75A0088A59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42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27C8-AC15-4059-9459-FDD66C9A4B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C4AE-9F3A-4F6F-97A4-75A0088A59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5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9C30-5BD5-464E-BA15-40DC4228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1F079-1D4E-40F5-8B25-8666A3FB4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1C7F5-355B-4C10-BAFE-A529C93B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6B07-AAF2-429F-B4C5-C9D811B91B4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7653D-E78F-4199-BBE2-B13316C1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55915-F884-431C-869F-F379EDA7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C920-DEB7-4927-B65C-05F148BA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88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27C8-AC15-4059-9459-FDD66C9A4B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C4AE-9F3A-4F6F-97A4-75A0088A59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36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27C8-AC15-4059-9459-FDD66C9A4B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C4AE-9F3A-4F6F-97A4-75A0088A59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84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27C8-AC15-4059-9459-FDD66C9A4B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C4AE-9F3A-4F6F-97A4-75A0088A59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8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7BB64-D79A-409F-8D56-720EC081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32ED8-4271-4257-8AEC-E2466A4FF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AF39-E5D5-4DDD-BE06-D105D3EF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6B07-AAF2-429F-B4C5-C9D811B91B4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FBF4E-05AF-4EE5-9DB9-53359711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AAE53-CAE3-490C-838E-BDF579F4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C920-DEB7-4927-B65C-05F148BA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4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1575-7744-4580-A2F1-A29CC189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C9A4E-5876-4117-B96A-72812586E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520B2-B1B7-43F1-A447-0C02F14D5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4223F-041C-4559-BAA6-14247BC1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6B07-AAF2-429F-B4C5-C9D811B91B4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3D3B7-28BF-4D33-91E6-C375A5D9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F8A52-68B3-4BA3-94E0-FF9C3B8A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C920-DEB7-4927-B65C-05F148BA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6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FDF4-DB4D-4889-9706-B306FA78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D5C11-D08C-4D35-AB4B-0F400B63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8AF37-7715-44D0-AD83-80775367B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7E249-A21A-4960-B5E0-7303ED1AF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97CF2-FEFC-4F11-9550-6EE0670A5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A06108-9292-4027-BCC7-C353C864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6B07-AAF2-429F-B4C5-C9D811B91B4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2C736-0BB2-46A8-B456-1F0CC4E5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4B637-87C1-4242-8F6F-340A64B5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C920-DEB7-4927-B65C-05F148BA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4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26D4-61D5-45BC-82B4-77DF2464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654EB-1329-4AF2-98F5-014628B5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6B07-AAF2-429F-B4C5-C9D811B91B4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89527-15B5-43B7-AF73-2A0244C3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B84B7-BFC8-48ED-B35C-B0885782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C920-DEB7-4927-B65C-05F148BA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4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745E7-E801-44F7-9173-CC70A034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6B07-AAF2-429F-B4C5-C9D811B91B4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1239D-1098-4E75-8406-8D05377A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529AE-8753-44AF-AF6F-9E31BC45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C920-DEB7-4927-B65C-05F148BA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5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49185-C3C9-46DF-A217-155B86F8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F61BE-6EB6-41DF-9A3D-CE9F63F8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AC6D9-BE89-4B89-8347-E781586CC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7F1D2-E92B-441F-A245-CD4952C9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6B07-AAF2-429F-B4C5-C9D811B91B4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036D6-4BD3-4116-AFB1-7AF3B6C1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6FE96-E178-4D56-9315-CCCA74EB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C920-DEB7-4927-B65C-05F148BA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3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719B-DA26-4D5A-B1E2-1E88FC89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0D82E-9233-4D31-89D9-1884D1869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AE25E-C56D-4375-8078-1E79AF80B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4BADD-F685-43E5-B9F7-963E55A3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6B07-AAF2-429F-B4C5-C9D811B91B4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CE7DD-A577-47D7-B186-55434507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ABD9-DB04-4C23-8E20-7FB93A60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C920-DEB7-4927-B65C-05F148BA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3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F37D7-8488-4B19-90D4-B481BA20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4EC82-ED3D-41ED-A8D9-869D3291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C76B3-4D88-467C-A184-C22302776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6B07-AAF2-429F-B4C5-C9D811B91B4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8DA04-208C-400E-B105-FCF0E8B1F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8F3D0-67EA-4A7E-A303-99FD0BF5F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C920-DEB7-4927-B65C-05F148BA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3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127C8-AC15-4059-9459-FDD66C9A4B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C4AE-9F3A-4F6F-97A4-75A0088A59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8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bitesize/topics/z2882hv/articles/zcwnv9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411F513-E78E-4B9B-98DA-3B2659451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54633" y="1970975"/>
            <a:ext cx="20035703" cy="511548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What is electricity? - BBC Bitesize">
            <a:extLst>
              <a:ext uri="{FF2B5EF4-FFF2-40B4-BE49-F238E27FC236}">
                <a16:creationId xmlns:a16="http://schemas.microsoft.com/office/drawing/2014/main" id="{7BE03168-82DD-4930-AD66-32CED72B0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5490"/>
          <a:stretch/>
        </p:blipFill>
        <p:spPr bwMode="auto">
          <a:xfrm>
            <a:off x="34291" y="-114300"/>
            <a:ext cx="1218438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EB4743-398C-4741-A2B4-160F7DD59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01720"/>
            <a:ext cx="9144000" cy="2387600"/>
          </a:xfrm>
        </p:spPr>
        <p:txBody>
          <a:bodyPr>
            <a:normAutofit/>
          </a:bodyPr>
          <a:lstStyle/>
          <a:p>
            <a:r>
              <a:rPr lang="en-GB" sz="8000" b="1" dirty="0" smtClean="0">
                <a:solidFill>
                  <a:srgbClr val="FFFF00"/>
                </a:solidFill>
              </a:rPr>
              <a:t>Electricity</a:t>
            </a:r>
            <a:endParaRPr lang="en-GB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1EEC-68C2-46D4-A3C7-1E164F4C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820" y="365125"/>
            <a:ext cx="10706100" cy="1325563"/>
          </a:xfrm>
        </p:spPr>
        <p:txBody>
          <a:bodyPr/>
          <a:lstStyle/>
          <a:p>
            <a:r>
              <a:rPr lang="en-GB" dirty="0"/>
              <a:t>What is electricity? Click the image to find out.</a:t>
            </a: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6D54E668-4938-4BE0-B33D-5C84BC2E3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4600" y="1952094"/>
            <a:ext cx="7495363" cy="42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think about safety to start with…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2103"/>
            <a:ext cx="10515600" cy="4351338"/>
          </a:xfrm>
        </p:spPr>
        <p:txBody>
          <a:bodyPr/>
          <a:lstStyle/>
          <a:p>
            <a:pPr algn="ctr">
              <a:buNone/>
            </a:pPr>
            <a:r>
              <a:rPr lang="en-GB" dirty="0">
                <a:latin typeface="Arial Rounded MT Bold" pitchFamily="34" charset="0"/>
              </a:rPr>
              <a:t>What are the hazards of mains electricity? </a:t>
            </a:r>
          </a:p>
          <a:p>
            <a:pPr algn="ctr">
              <a:buNone/>
            </a:pPr>
            <a:endParaRPr lang="en-GB" dirty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GB" dirty="0">
                <a:latin typeface="Arial Rounded MT Bold" pitchFamily="34" charset="0"/>
              </a:rPr>
              <a:t>What risks are there at home/school/in local areas?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05" y="3871332"/>
            <a:ext cx="24384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07" y="4074884"/>
            <a:ext cx="4540405" cy="256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11" y="326252"/>
            <a:ext cx="2189356" cy="58515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There are 10 dangers to spot!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I’ve put the answers on the next page…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Afterwards, you could create a little mind map of the dangers of electricity </a:t>
            </a:r>
            <a:r>
              <a:rPr lang="en-GB" sz="2800" dirty="0" smtClean="0">
                <a:sym typeface="Wingdings" panose="05000000000000000000" pitchFamily="2" charset="2"/>
              </a:rPr>
              <a:t>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030"/>
          <a:stretch/>
        </p:blipFill>
        <p:spPr>
          <a:xfrm>
            <a:off x="2343167" y="274638"/>
            <a:ext cx="9848833" cy="65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23" y="133999"/>
            <a:ext cx="2534242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GB" sz="1800" dirty="0" smtClean="0"/>
              <a:t>Man fishing near power lines</a:t>
            </a:r>
          </a:p>
          <a:p>
            <a:pPr marL="514350" indent="-514350">
              <a:buAutoNum type="arabicPeriod"/>
            </a:pPr>
            <a:r>
              <a:rPr lang="en-GB" sz="1800" dirty="0" smtClean="0"/>
              <a:t>Boat being pulled under power lines</a:t>
            </a:r>
          </a:p>
          <a:p>
            <a:pPr marL="514350" indent="-514350">
              <a:buAutoNum type="arabicPeriod"/>
            </a:pPr>
            <a:r>
              <a:rPr lang="en-GB" sz="1800" dirty="0" smtClean="0"/>
              <a:t>Boy playing on building site</a:t>
            </a:r>
          </a:p>
          <a:p>
            <a:pPr marL="514350" indent="-514350">
              <a:buAutoNum type="arabicPeriod"/>
            </a:pPr>
            <a:r>
              <a:rPr lang="en-GB" sz="1800" dirty="0" smtClean="0"/>
              <a:t>Boy climbing into substation</a:t>
            </a:r>
          </a:p>
          <a:p>
            <a:pPr marL="514350" indent="-514350">
              <a:buAutoNum type="arabicPeriod"/>
            </a:pPr>
            <a:r>
              <a:rPr lang="en-GB" sz="1800" dirty="0" smtClean="0"/>
              <a:t>Tractor working too close to power lines</a:t>
            </a:r>
          </a:p>
          <a:p>
            <a:pPr marL="514350" indent="-514350">
              <a:buAutoNum type="arabicPeriod"/>
            </a:pPr>
            <a:r>
              <a:rPr lang="en-GB" sz="1800" dirty="0" smtClean="0"/>
              <a:t>Girl tampering with street light</a:t>
            </a:r>
          </a:p>
          <a:p>
            <a:pPr marL="514350" indent="-514350">
              <a:buAutoNum type="arabicPeriod"/>
            </a:pPr>
            <a:r>
              <a:rPr lang="en-GB" sz="1800" dirty="0" smtClean="0"/>
              <a:t>Girl flying a kite too near power lines</a:t>
            </a:r>
          </a:p>
          <a:p>
            <a:pPr marL="514350" indent="-514350">
              <a:buAutoNum type="arabicPeriod"/>
            </a:pPr>
            <a:r>
              <a:rPr lang="en-GB" sz="1800" dirty="0" smtClean="0"/>
              <a:t>Boy vandalising roadworks</a:t>
            </a:r>
          </a:p>
          <a:p>
            <a:pPr marL="514350" indent="-514350">
              <a:buAutoNum type="arabicPeriod"/>
            </a:pPr>
            <a:r>
              <a:rPr lang="en-GB" sz="1800" dirty="0" smtClean="0"/>
              <a:t>Boy climbing into disused building</a:t>
            </a:r>
          </a:p>
          <a:p>
            <a:pPr marL="514350" indent="-514350">
              <a:buAutoNum type="arabicPeriod"/>
            </a:pPr>
            <a:r>
              <a:rPr lang="en-GB" sz="1800" dirty="0" smtClean="0"/>
              <a:t>Boy climbing tree touching overhead power lines </a:t>
            </a:r>
          </a:p>
          <a:p>
            <a:pPr marL="514350" indent="-514350">
              <a:buAutoNum type="arabicPeriod"/>
            </a:pPr>
            <a:endParaRPr lang="en-GB" sz="1800" dirty="0" smtClean="0"/>
          </a:p>
          <a:p>
            <a:pPr marL="514350" indent="-514350">
              <a:buAutoNum type="arabicPeriod"/>
            </a:pPr>
            <a:endParaRPr lang="en-GB" sz="1800" dirty="0" smtClean="0"/>
          </a:p>
          <a:p>
            <a:pPr marL="514350" indent="-514350">
              <a:buAutoNum type="arabicPeriod"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561" y="0"/>
            <a:ext cx="9516439" cy="68580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5756366" y="2192328"/>
            <a:ext cx="923108" cy="914400"/>
          </a:xfrm>
          <a:prstGeom prst="donut">
            <a:avLst>
              <a:gd name="adj" fmla="val 78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723017" y="1587082"/>
            <a:ext cx="923108" cy="914400"/>
          </a:xfrm>
          <a:prstGeom prst="donut">
            <a:avLst>
              <a:gd name="adj" fmla="val 78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174377" y="3266720"/>
            <a:ext cx="923108" cy="914400"/>
          </a:xfrm>
          <a:prstGeom prst="donut">
            <a:avLst>
              <a:gd name="adj" fmla="val 78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9625001" y="3920979"/>
            <a:ext cx="923108" cy="914400"/>
          </a:xfrm>
          <a:prstGeom prst="donut">
            <a:avLst>
              <a:gd name="adj" fmla="val 78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519749" y="2649528"/>
            <a:ext cx="1172341" cy="1095158"/>
          </a:xfrm>
          <a:prstGeom prst="donut">
            <a:avLst>
              <a:gd name="adj" fmla="val 78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7758052" y="3616180"/>
            <a:ext cx="923108" cy="914400"/>
          </a:xfrm>
          <a:prstGeom prst="donut">
            <a:avLst>
              <a:gd name="adj" fmla="val 78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663887" y="3070219"/>
            <a:ext cx="923108" cy="914400"/>
          </a:xfrm>
          <a:prstGeom prst="donut">
            <a:avLst>
              <a:gd name="adj" fmla="val 78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7749343" y="5114053"/>
            <a:ext cx="923108" cy="914400"/>
          </a:xfrm>
          <a:prstGeom prst="donut">
            <a:avLst>
              <a:gd name="adj" fmla="val 78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9457508" y="2155819"/>
            <a:ext cx="923108" cy="914400"/>
          </a:xfrm>
          <a:prstGeom prst="donut">
            <a:avLst>
              <a:gd name="adj" fmla="val 78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3898348" y="3527419"/>
            <a:ext cx="923108" cy="914400"/>
          </a:xfrm>
          <a:prstGeom prst="donut">
            <a:avLst>
              <a:gd name="adj" fmla="val 78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2 9"/>
          <p:cNvSpPr/>
          <p:nvPr/>
        </p:nvSpPr>
        <p:spPr>
          <a:xfrm rot="783689">
            <a:off x="3720373" y="1949932"/>
            <a:ext cx="5084108" cy="2968536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77" y="1630318"/>
            <a:ext cx="10972800" cy="4525963"/>
          </a:xfrm>
        </p:spPr>
        <p:txBody>
          <a:bodyPr/>
          <a:lstStyle/>
          <a:p>
            <a:pPr algn="ctr">
              <a:buNone/>
            </a:pPr>
            <a:endParaRPr lang="en-GB" dirty="0" smtClean="0">
              <a:latin typeface="Arial Rounded MT Bold" pitchFamily="34" charset="0"/>
            </a:endParaRPr>
          </a:p>
          <a:p>
            <a:pPr algn="ctr">
              <a:buNone/>
            </a:pPr>
            <a:endParaRPr lang="en-GB" dirty="0" smtClean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GB" sz="2400" dirty="0" smtClean="0">
                <a:latin typeface="Arial Rounded MT Bold" pitchFamily="34" charset="0"/>
              </a:rPr>
              <a:t>Dangers</a:t>
            </a:r>
          </a:p>
          <a:p>
            <a:pPr algn="ctr">
              <a:buNone/>
            </a:pPr>
            <a:r>
              <a:rPr lang="en-GB" sz="2400" dirty="0" smtClean="0">
                <a:latin typeface="Arial Rounded MT Bold" pitchFamily="34" charset="0"/>
              </a:rPr>
              <a:t>of </a:t>
            </a:r>
            <a:r>
              <a:rPr lang="en-GB" sz="2400" dirty="0" smtClean="0">
                <a:latin typeface="Arial Rounded MT Bold" pitchFamily="34" charset="0"/>
              </a:rPr>
              <a:t>electricity – </a:t>
            </a:r>
            <a:br>
              <a:rPr lang="en-GB" sz="2400" dirty="0" smtClean="0">
                <a:latin typeface="Arial Rounded MT Bold" pitchFamily="34" charset="0"/>
              </a:rPr>
            </a:br>
            <a:r>
              <a:rPr lang="en-GB" sz="2400" dirty="0" smtClean="0">
                <a:latin typeface="Arial Rounded MT Bold" pitchFamily="34" charset="0"/>
              </a:rPr>
              <a:t>inside and outside</a:t>
            </a:r>
            <a:endParaRPr lang="en-GB" sz="2400" dirty="0">
              <a:latin typeface="Arial Rounded MT Bold" pitchFamily="34" charset="0"/>
            </a:endParaRPr>
          </a:p>
        </p:txBody>
      </p:sp>
      <p:pic>
        <p:nvPicPr>
          <p:cNvPr id="55298" name="Picture 2" descr="Image result for electricity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210" y="5849676"/>
            <a:ext cx="1700236" cy="964925"/>
          </a:xfrm>
          <a:prstGeom prst="rect">
            <a:avLst/>
          </a:prstGeom>
          <a:noFill/>
        </p:spPr>
      </p:pic>
      <p:pic>
        <p:nvPicPr>
          <p:cNvPr id="55300" name="Picture 4" descr="Image result for electricity safety clipart"/>
          <p:cNvPicPr>
            <a:picLocks noChangeAspect="1" noChangeArrowheads="1"/>
          </p:cNvPicPr>
          <p:nvPr/>
        </p:nvPicPr>
        <p:blipFill>
          <a:blip r:embed="rId4" cstate="print"/>
          <a:srcRect b="17847"/>
          <a:stretch>
            <a:fillRect/>
          </a:stretch>
        </p:blipFill>
        <p:spPr bwMode="auto">
          <a:xfrm>
            <a:off x="0" y="22235"/>
            <a:ext cx="2144977" cy="1391602"/>
          </a:xfrm>
          <a:prstGeom prst="rect">
            <a:avLst/>
          </a:prstGeom>
          <a:noFill/>
        </p:spPr>
      </p:pic>
      <p:pic>
        <p:nvPicPr>
          <p:cNvPr id="55302" name="Picture 6" descr="Image result for electricity safety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8313" y="449745"/>
            <a:ext cx="1433687" cy="1515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82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129</Words>
  <Application>Microsoft Office PowerPoint</Application>
  <PresentationFormat>Widescreen</PresentationFormat>
  <Paragraphs>28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Wingdings</vt:lpstr>
      <vt:lpstr>Office Theme</vt:lpstr>
      <vt:lpstr>1_Office Theme</vt:lpstr>
      <vt:lpstr>Electricity</vt:lpstr>
      <vt:lpstr>What is electricity? Click the image to find out.</vt:lpstr>
      <vt:lpstr>Let’s think about safety to start with…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Electrical Circuits</dc:title>
  <dc:creator>Fiona Chapman</dc:creator>
  <cp:lastModifiedBy>amelia.pettitt</cp:lastModifiedBy>
  <cp:revision>9</cp:revision>
  <dcterms:created xsi:type="dcterms:W3CDTF">2020-04-17T20:02:04Z</dcterms:created>
  <dcterms:modified xsi:type="dcterms:W3CDTF">2020-04-20T10:47:07Z</dcterms:modified>
</cp:coreProperties>
</file>