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56" r:id="rId4"/>
    <p:sldId id="262" r:id="rId5"/>
    <p:sldId id="261" r:id="rId6"/>
    <p:sldId id="263" r:id="rId7"/>
    <p:sldId id="260" r:id="rId8"/>
    <p:sldId id="280" r:id="rId9"/>
    <p:sldId id="281" r:id="rId10"/>
    <p:sldId id="257" r:id="rId11"/>
    <p:sldId id="265" r:id="rId12"/>
    <p:sldId id="266" r:id="rId13"/>
    <p:sldId id="267" r:id="rId14"/>
    <p:sldId id="269" r:id="rId15"/>
    <p:sldId id="259" r:id="rId16"/>
    <p:sldId id="273" r:id="rId17"/>
    <p:sldId id="272" r:id="rId18"/>
    <p:sldId id="271" r:id="rId19"/>
    <p:sldId id="270" r:id="rId20"/>
    <p:sldId id="258" r:id="rId21"/>
    <p:sldId id="277" r:id="rId22"/>
    <p:sldId id="276" r:id="rId23"/>
    <p:sldId id="275" r:id="rId24"/>
    <p:sldId id="274" r:id="rId25"/>
    <p:sldId id="282" r:id="rId26"/>
    <p:sldId id="284" r:id="rId27"/>
    <p:sldId id="285" r:id="rId28"/>
    <p:sldId id="286" r:id="rId29"/>
    <p:sldId id="287" r:id="rId30"/>
    <p:sldId id="288" r:id="rId31"/>
    <p:sldId id="28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2780-7767-4994-8E63-1E9580B28D4B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1511-984E-4B76-A3BA-51FA14D405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2780-7767-4994-8E63-1E9580B28D4B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1511-984E-4B76-A3BA-51FA14D405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2780-7767-4994-8E63-1E9580B28D4B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1511-984E-4B76-A3BA-51FA14D405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2780-7767-4994-8E63-1E9580B28D4B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1511-984E-4B76-A3BA-51FA14D405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2780-7767-4994-8E63-1E9580B28D4B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1511-984E-4B76-A3BA-51FA14D405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2780-7767-4994-8E63-1E9580B28D4B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1511-984E-4B76-A3BA-51FA14D405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2780-7767-4994-8E63-1E9580B28D4B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1511-984E-4B76-A3BA-51FA14D405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2780-7767-4994-8E63-1E9580B28D4B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1511-984E-4B76-A3BA-51FA14D405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2780-7767-4994-8E63-1E9580B28D4B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1511-984E-4B76-A3BA-51FA14D405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2780-7767-4994-8E63-1E9580B28D4B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1511-984E-4B76-A3BA-51FA14D405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2780-7767-4994-8E63-1E9580B28D4B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1511-984E-4B76-A3BA-51FA14D405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D2780-7767-4994-8E63-1E9580B28D4B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61511-984E-4B76-A3BA-51FA14D405C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11500" dirty="0"/>
              <a:t>Eric Joyner:</a:t>
            </a:r>
            <a:br>
              <a:rPr lang="en-GB" sz="11500" dirty="0"/>
            </a:br>
            <a:r>
              <a:rPr lang="en-GB" sz="11500" dirty="0"/>
              <a:t>American Artist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Donna\Pictures\Eric\jungletrekabund.jpg"/>
          <p:cNvPicPr>
            <a:picLocks noChangeAspect="1" noChangeArrowheads="1"/>
          </p:cNvPicPr>
          <p:nvPr/>
        </p:nvPicPr>
        <p:blipFill>
          <a:blip r:embed="rId2" cstate="print"/>
          <a:srcRect l="71136" r="-1793" b="36350"/>
          <a:stretch>
            <a:fillRect/>
          </a:stretch>
        </p:blipFill>
        <p:spPr bwMode="auto">
          <a:xfrm>
            <a:off x="6516216" y="0"/>
            <a:ext cx="2808312" cy="4365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C:\Users\Donna\Pictures\Eric\jungletrekabund.jpg"/>
          <p:cNvPicPr>
            <a:picLocks noChangeAspect="1" noChangeArrowheads="1"/>
          </p:cNvPicPr>
          <p:nvPr/>
        </p:nvPicPr>
        <p:blipFill>
          <a:blip r:embed="rId2" cstate="print"/>
          <a:srcRect r="39870" b="19550"/>
          <a:stretch>
            <a:fillRect/>
          </a:stretch>
        </p:blipFill>
        <p:spPr bwMode="auto">
          <a:xfrm>
            <a:off x="0" y="0"/>
            <a:ext cx="5508104" cy="551723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1844824"/>
            <a:ext cx="3923928" cy="4149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339752" y="0"/>
            <a:ext cx="3923928" cy="3284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Donna\Pictures\Eric\jungletrekabund.jpg"/>
          <p:cNvPicPr>
            <a:picLocks noChangeAspect="1" noChangeArrowheads="1"/>
          </p:cNvPicPr>
          <p:nvPr/>
        </p:nvPicPr>
        <p:blipFill>
          <a:blip r:embed="rId2" cstate="print"/>
          <a:srcRect l="37334" t="12201" r="33581" b="53150"/>
          <a:stretch>
            <a:fillRect/>
          </a:stretch>
        </p:blipFill>
        <p:spPr bwMode="auto">
          <a:xfrm>
            <a:off x="3419872" y="836712"/>
            <a:ext cx="2664296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Donna\Pictures\Eric\jungletrekabund.jpg"/>
          <p:cNvPicPr>
            <a:picLocks noChangeAspect="1" noChangeArrowheads="1"/>
          </p:cNvPicPr>
          <p:nvPr/>
        </p:nvPicPr>
        <p:blipFill>
          <a:blip r:embed="rId2" cstate="print"/>
          <a:srcRect l="21612" t="41600" r="28865" b="14301"/>
          <a:stretch>
            <a:fillRect/>
          </a:stretch>
        </p:blipFill>
        <p:spPr bwMode="auto">
          <a:xfrm>
            <a:off x="1979712" y="2852936"/>
            <a:ext cx="4536504" cy="302433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347864" y="2852936"/>
            <a:ext cx="1944216" cy="3024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763688" y="4797152"/>
            <a:ext cx="1944216" cy="2060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860032" y="1916832"/>
            <a:ext cx="1944216" cy="2060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Donna\Pictures\Eric\jungletrekab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032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C:\Users\Donna\Pictures\Eric\untitled (3).png"/>
          <p:cNvPicPr>
            <a:picLocks noChangeAspect="1" noChangeArrowheads="1"/>
          </p:cNvPicPr>
          <p:nvPr/>
        </p:nvPicPr>
        <p:blipFill>
          <a:blip r:embed="rId2" cstate="print"/>
          <a:srcRect r="60844" b="52512"/>
          <a:stretch>
            <a:fillRect/>
          </a:stretch>
        </p:blipFill>
        <p:spPr bwMode="auto">
          <a:xfrm>
            <a:off x="1115616" y="53752"/>
            <a:ext cx="2664296" cy="323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C:\Users\Donna\Pictures\Eric\untitled (3).png"/>
          <p:cNvPicPr>
            <a:picLocks noChangeAspect="1" noChangeArrowheads="1"/>
          </p:cNvPicPr>
          <p:nvPr/>
        </p:nvPicPr>
        <p:blipFill>
          <a:blip r:embed="rId2" cstate="print"/>
          <a:srcRect l="70905" t="45372" r="13221" b="37696"/>
          <a:stretch>
            <a:fillRect/>
          </a:stretch>
        </p:blipFill>
        <p:spPr bwMode="auto">
          <a:xfrm>
            <a:off x="5940152" y="3140968"/>
            <a:ext cx="1080120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C:\Users\Donna\Pictures\Eric\untitled (3).png"/>
          <p:cNvPicPr>
            <a:picLocks noChangeAspect="1" noChangeArrowheads="1"/>
          </p:cNvPicPr>
          <p:nvPr/>
        </p:nvPicPr>
        <p:blipFill>
          <a:blip r:embed="rId2" cstate="print"/>
          <a:srcRect t="44314" b="19705"/>
          <a:stretch>
            <a:fillRect/>
          </a:stretch>
        </p:blipFill>
        <p:spPr bwMode="auto">
          <a:xfrm>
            <a:off x="1115616" y="3068960"/>
            <a:ext cx="6804248" cy="244827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627784" y="2852936"/>
            <a:ext cx="4248472" cy="3024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C:\Users\Donna\Pictures\Eric\untitled (3).png"/>
          <p:cNvPicPr>
            <a:picLocks noChangeAspect="1" noChangeArrowheads="1"/>
          </p:cNvPicPr>
          <p:nvPr/>
        </p:nvPicPr>
        <p:blipFill>
          <a:blip r:embed="rId2" cstate="print"/>
          <a:srcRect l="20107" t="13623" r="18512" b="8064"/>
          <a:stretch>
            <a:fillRect/>
          </a:stretch>
        </p:blipFill>
        <p:spPr bwMode="auto">
          <a:xfrm>
            <a:off x="2483768" y="980728"/>
            <a:ext cx="4176464" cy="532859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188640"/>
            <a:ext cx="3707904" cy="3168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23528" y="-675456"/>
            <a:ext cx="4248472" cy="3024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C:\Users\Donna\Pictures\Eric\untitled (3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3752"/>
            <a:ext cx="6804248" cy="6804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0CA89-A55D-41ED-91BB-557E6548D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/>
          <a:lstStyle/>
          <a:p>
            <a:r>
              <a:rPr lang="en-GB" dirty="0"/>
              <a:t>Look at the next four slides. They show you small sections of one of Eric Joyner’s works of art. Do not race through them. Have a good, close look at each section. What do you think the finished painting will look like?</a:t>
            </a:r>
          </a:p>
        </p:txBody>
      </p:sp>
    </p:spTree>
    <p:extLst>
      <p:ext uri="{BB962C8B-B14F-4D97-AF65-F5344CB8AC3E}">
        <p14:creationId xmlns:p14="http://schemas.microsoft.com/office/powerpoint/2010/main" val="3291196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C:\Users\Donna\Pictures\Eric\Screen-Shot-2013-08-06-at-8.39.24-PM.jpg"/>
          <p:cNvPicPr>
            <a:picLocks noChangeAspect="1" noChangeArrowheads="1"/>
          </p:cNvPicPr>
          <p:nvPr/>
        </p:nvPicPr>
        <p:blipFill>
          <a:blip r:embed="rId2" cstate="print"/>
          <a:srcRect l="65668" t="33852" r="17915" b="36809"/>
          <a:stretch>
            <a:fillRect/>
          </a:stretch>
        </p:blipFill>
        <p:spPr bwMode="auto">
          <a:xfrm>
            <a:off x="6084168" y="2420888"/>
            <a:ext cx="1584176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C:\Users\Donna\Pictures\Eric\Screen-Shot-2013-08-06-at-8.39.24-PM.jpg"/>
          <p:cNvPicPr>
            <a:picLocks noChangeAspect="1" noChangeArrowheads="1"/>
          </p:cNvPicPr>
          <p:nvPr/>
        </p:nvPicPr>
        <p:blipFill>
          <a:blip r:embed="rId2" cstate="print"/>
          <a:srcRect l="49251" t="32724" r="42540" b="57120"/>
          <a:stretch>
            <a:fillRect/>
          </a:stretch>
        </p:blipFill>
        <p:spPr bwMode="auto">
          <a:xfrm>
            <a:off x="4499992" y="2348880"/>
            <a:ext cx="792088" cy="648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C:\Users\Donna\Pictures\Eric\Screen-Shot-2013-08-06-at-8.39.24-PM.jpg"/>
          <p:cNvPicPr>
            <a:picLocks noChangeAspect="1" noChangeArrowheads="1"/>
          </p:cNvPicPr>
          <p:nvPr/>
        </p:nvPicPr>
        <p:blipFill>
          <a:blip r:embed="rId2" cstate="print"/>
          <a:srcRect t="64320" r="46271"/>
          <a:stretch>
            <a:fillRect/>
          </a:stretch>
        </p:blipFill>
        <p:spPr bwMode="auto">
          <a:xfrm>
            <a:off x="-252536" y="4365104"/>
            <a:ext cx="5184576" cy="2276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C:\Users\Donna\Pictures\Eric\Screen-Shot-2013-08-06-at-8.39.24-PM.jpg"/>
          <p:cNvPicPr>
            <a:picLocks noChangeAspect="1" noChangeArrowheads="1"/>
          </p:cNvPicPr>
          <p:nvPr/>
        </p:nvPicPr>
        <p:blipFill>
          <a:blip r:embed="rId2" cstate="print"/>
          <a:srcRect r="2622" b="-9458"/>
          <a:stretch>
            <a:fillRect/>
          </a:stretch>
        </p:blipFill>
        <p:spPr bwMode="auto">
          <a:xfrm>
            <a:off x="-252536" y="260648"/>
            <a:ext cx="9396536" cy="698477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-396552" y="2420888"/>
            <a:ext cx="7128792" cy="4437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015208" y="2420888"/>
            <a:ext cx="7128792" cy="2304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C:\Users\Donna\Pictures\Eric\Screen-Shot-2013-08-06-at-8.39.24-P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260648"/>
            <a:ext cx="9649576" cy="6381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7E63E-F4E2-49EF-AB98-5C8A95D2E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next set of slides, show us other completed works of art by Eric Joyner.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84D20-51F7-4802-825E-ADFE59CAF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Which is your favourite? Explain why.</a:t>
            </a:r>
          </a:p>
          <a:p>
            <a:r>
              <a:rPr lang="en-GB" dirty="0"/>
              <a:t>You should now have deduced which items Eric Joyner likes painting.</a:t>
            </a:r>
          </a:p>
        </p:txBody>
      </p:sp>
    </p:spTree>
    <p:extLst>
      <p:ext uri="{BB962C8B-B14F-4D97-AF65-F5344CB8AC3E}">
        <p14:creationId xmlns:p14="http://schemas.microsoft.com/office/powerpoint/2010/main" val="1506034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yberloom.files.wordpress.com/2008/04/perfect-family-eric-joyn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04056"/>
            <a:ext cx="8604448" cy="5805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amonomagazine.com/wp-content/uploads/2012/03/eric-joyner-interview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476672"/>
            <a:ext cx="8756031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ericjoyner.com/wp-content/gallery/2007-gallery/theharv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770898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4.bp.blogspot.com/-NXA1ZgIj8gA/TyutnYvZM3I/AAAAAAAATjU/AoZke2cTjz0/s640/Eric-Joyner-02-500x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476672"/>
            <a:ext cx="8837345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Donna\Pictures\Eric\9518073596_448fe2575d_z.jpg"/>
          <p:cNvPicPr>
            <a:picLocks noChangeAspect="1" noChangeArrowheads="1"/>
          </p:cNvPicPr>
          <p:nvPr/>
        </p:nvPicPr>
        <p:blipFill>
          <a:blip r:embed="rId2" cstate="print"/>
          <a:srcRect t="42650" r="80612"/>
          <a:stretch>
            <a:fillRect/>
          </a:stretch>
        </p:blipFill>
        <p:spPr bwMode="auto">
          <a:xfrm>
            <a:off x="0" y="2924944"/>
            <a:ext cx="1835696" cy="3933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ericjoyner.com/wp-content/uploads/2014/01/pink-fros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548680"/>
            <a:ext cx="8780849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76756-BBB3-4EA4-936E-865E572B0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2564904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GB" dirty="0"/>
              <a:t>After watching the short video, it’s time to practise drawing a robot. The  sheet attached to today’s lesson will help get you started.</a:t>
            </a:r>
          </a:p>
        </p:txBody>
      </p:sp>
    </p:spTree>
    <p:extLst>
      <p:ext uri="{BB962C8B-B14F-4D97-AF65-F5344CB8AC3E}">
        <p14:creationId xmlns:p14="http://schemas.microsoft.com/office/powerpoint/2010/main" val="890795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Donna\Pictures\Eric\9518073596_448fe2575d_z.jpg"/>
          <p:cNvPicPr>
            <a:picLocks noChangeAspect="1" noChangeArrowheads="1"/>
          </p:cNvPicPr>
          <p:nvPr/>
        </p:nvPicPr>
        <p:blipFill>
          <a:blip r:embed="rId2" cstate="print"/>
          <a:srcRect l="59695" r="-3" b="52100"/>
          <a:stretch>
            <a:fillRect/>
          </a:stretch>
        </p:blipFill>
        <p:spPr bwMode="auto">
          <a:xfrm>
            <a:off x="5652120" y="0"/>
            <a:ext cx="3816424" cy="3284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Donna\Pictures\Eric\9518073596_448fe2575d_z.jpg"/>
          <p:cNvPicPr>
            <a:picLocks noChangeAspect="1" noChangeArrowheads="1"/>
          </p:cNvPicPr>
          <p:nvPr/>
        </p:nvPicPr>
        <p:blipFill>
          <a:blip r:embed="rId2" cstate="print"/>
          <a:srcRect l="34598" t="42650" r="38784" b="36350"/>
          <a:stretch>
            <a:fillRect/>
          </a:stretch>
        </p:blipFill>
        <p:spPr bwMode="auto">
          <a:xfrm>
            <a:off x="3275856" y="2924944"/>
            <a:ext cx="2520280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Donna\Pictures\Eric\9518073596_448fe2575d_z.jpg"/>
          <p:cNvPicPr>
            <a:picLocks noChangeAspect="1" noChangeArrowheads="1"/>
          </p:cNvPicPr>
          <p:nvPr/>
        </p:nvPicPr>
        <p:blipFill>
          <a:blip r:embed="rId2" cstate="print"/>
          <a:srcRect t="46850"/>
          <a:stretch>
            <a:fillRect/>
          </a:stretch>
        </p:blipFill>
        <p:spPr bwMode="auto">
          <a:xfrm>
            <a:off x="0" y="3212976"/>
            <a:ext cx="9468255" cy="364502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63888" y="2708920"/>
            <a:ext cx="2232248" cy="4149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2708920"/>
            <a:ext cx="1872208" cy="4149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964488" y="5013176"/>
            <a:ext cx="539552" cy="1844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C:\Users\Donna\Pictures\Eric\9518073596_448fe2575d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255" y="0"/>
            <a:ext cx="94682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7F57E-95CB-45E9-8A51-B64194F87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this what you first thought?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6F6DB-CD68-4ED3-832F-68E3BDC8A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surprised you about this painting?</a:t>
            </a:r>
          </a:p>
          <a:p>
            <a:r>
              <a:rPr lang="en-GB" dirty="0"/>
              <a:t>What do you like about this painting?</a:t>
            </a:r>
          </a:p>
          <a:p>
            <a:r>
              <a:rPr lang="en-GB" dirty="0"/>
              <a:t>Where are they set?</a:t>
            </a:r>
          </a:p>
          <a:p>
            <a:r>
              <a:rPr lang="en-GB" dirty="0"/>
              <a:t>What would you like to ask the artist if you had the chance?</a:t>
            </a:r>
          </a:p>
        </p:txBody>
      </p:sp>
    </p:spTree>
    <p:extLst>
      <p:ext uri="{BB962C8B-B14F-4D97-AF65-F5344CB8AC3E}">
        <p14:creationId xmlns:p14="http://schemas.microsoft.com/office/powerpoint/2010/main" val="3396742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A082D-AA49-4A70-88DB-2FC8C5E3D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r>
              <a:rPr lang="en-GB" dirty="0"/>
              <a:t>Follow the same steps of looking and thinking for the following slides which slowly reveal Eric’s works of art.</a:t>
            </a:r>
          </a:p>
        </p:txBody>
      </p:sp>
    </p:spTree>
    <p:extLst>
      <p:ext uri="{BB962C8B-B14F-4D97-AF65-F5344CB8AC3E}">
        <p14:creationId xmlns:p14="http://schemas.microsoft.com/office/powerpoint/2010/main" val="4013352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178</Words>
  <Application>Microsoft Office PowerPoint</Application>
  <PresentationFormat>On-screen Show (4:3)</PresentationFormat>
  <Paragraphs>12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Eric Joyner: American Artist</vt:lpstr>
      <vt:lpstr>Look at the next four slides. They show you small sections of one of Eric Joyner’s works of art. Do not race through them. Have a good, close look at each section. What do you think the finished painting will look like?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 this what you first thought?</vt:lpstr>
      <vt:lpstr>Follow the same steps of looking and thinking for the following slides which slowly reveal Eric’s works of art.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next set of slides, show us other completed works of art by Eric Joyner.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After watching the short video, it’s time to practise drawing a robot. The  sheet attached to today’s lesson will help get you started.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Donna Goddard</dc:creator>
  <cp:lastModifiedBy>Fiona Chapman</cp:lastModifiedBy>
  <cp:revision>10</cp:revision>
  <dcterms:created xsi:type="dcterms:W3CDTF">2015-04-14T22:15:14Z</dcterms:created>
  <dcterms:modified xsi:type="dcterms:W3CDTF">2020-04-08T14:49:47Z</dcterms:modified>
</cp:coreProperties>
</file>