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0" r:id="rId4"/>
    <p:sldId id="269" r:id="rId5"/>
    <p:sldId id="270" r:id="rId6"/>
    <p:sldId id="274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2780-7767-4994-8E63-1E9580B28D4B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1511-984E-4B76-A3BA-51FA14D405C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1500" dirty="0"/>
              <a:t>Eric Joyner:</a:t>
            </a:r>
            <a:br>
              <a:rPr lang="en-GB" sz="11500" dirty="0"/>
            </a:br>
            <a:r>
              <a:rPr lang="en-GB" sz="11500" dirty="0"/>
              <a:t>American Artist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NXA1ZgIj8gA/TyutnYvZM3I/AAAAAAAATjU/AoZke2cTjz0/s640/Eric-Joyner-02-5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883734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ricjoyner.com/wp-content/uploads/2014/01/pink-fro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48680"/>
            <a:ext cx="878084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B8B6A0-2FBE-4ED4-AA6A-FE9316F19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Now look at some of the work Year 6 completed last year to see if they also give you some inspiration.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31CCD9-B1BE-49AF-BAEB-894B055C2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9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15FB-13B8-4AB0-8240-9B3D186E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Here you see the robot fishing and the </a:t>
            </a:r>
            <a:r>
              <a:rPr lang="en-GB" dirty="0" err="1"/>
              <a:t>doughtnut</a:t>
            </a:r>
            <a:r>
              <a:rPr lang="en-GB" dirty="0"/>
              <a:t> is the bait.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755CAB-4058-4FBC-81A4-5356D286E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104" y="1600200"/>
            <a:ext cx="61637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4D72-BBB9-4C2E-9DC2-71D9D077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55309" cy="3442394"/>
          </a:xfrm>
        </p:spPr>
        <p:txBody>
          <a:bodyPr>
            <a:normAutofit fontScale="90000"/>
          </a:bodyPr>
          <a:lstStyle/>
          <a:p>
            <a:r>
              <a:rPr lang="en-GB" dirty="0"/>
              <a:t>Here you can see the robot floating along the river in a doughnut.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EA0209-467C-4623-BA31-04472242F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492" y="1120007"/>
            <a:ext cx="4056519" cy="54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9D56-C212-4338-AC62-75B2CBFA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Riding down the hillside on a doughnut.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6C962D-544C-42D1-95D2-5F90CFD42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198566" y="473841"/>
            <a:ext cx="5170547" cy="77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8FC5-BDEE-4A89-8D5C-078C693B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Horse jumping over doughnut fences.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9DF824-F930-42A9-8213-D74D6C8C5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66" y="1288684"/>
            <a:ext cx="7927868" cy="53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38B1-50BB-4242-87D2-0BC7E5C5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 the park, swinging on the doughnut swings.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CDF528-27F4-4D36-895F-E9EA571A0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006" y="1527322"/>
            <a:ext cx="7519987" cy="50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F458-7401-4583-BBC5-4EEC7CF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 the beach. I love the doughnut sun as well as the doughnut rubber ring.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CFC8AF-2BFC-4740-81B4-0CB31C3B3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71" y="1585498"/>
            <a:ext cx="7584258" cy="49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30CC-2F79-4AAC-94A0-0DCA3443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 the pool. I like the ‘Don’t Dive’ sign to add detail. Lots of care has been taken with the brickwork too.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DF508-95A6-433D-B959-71EF0586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04" y="1725615"/>
            <a:ext cx="7704792" cy="5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CA89-A55D-41ED-91BB-557E6548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en-GB" dirty="0"/>
              <a:t>Look at next set of slides to remind you about Eric Joyner’s work. As you look at them, have a think about the setting you will choose for your robot and doughnut work of art today.</a:t>
            </a:r>
          </a:p>
        </p:txBody>
      </p:sp>
    </p:spTree>
    <p:extLst>
      <p:ext uri="{BB962C8B-B14F-4D97-AF65-F5344CB8AC3E}">
        <p14:creationId xmlns:p14="http://schemas.microsoft.com/office/powerpoint/2010/main" val="329119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7894-5CA4-4E0C-A965-62A7FE97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it’s your turn.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E7FE-157A-4809-89DA-E76B3A46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Decide on the setting for your picture and create the line drawing. Next week, we will add the colour to bring it to life.</a:t>
            </a:r>
          </a:p>
          <a:p>
            <a:pPr marL="0" indent="0">
              <a:buNone/>
            </a:pPr>
            <a:r>
              <a:rPr lang="en-GB" dirty="0"/>
              <a:t>Remember, don’t press hard when sketching and don’t shade things in with your grey pencils. Just draw the lines – the shape and colour will be the next stage.</a:t>
            </a:r>
          </a:p>
          <a:p>
            <a:pPr marL="0" indent="0">
              <a:buNone/>
            </a:pPr>
            <a:r>
              <a:rPr lang="en-GB" dirty="0"/>
              <a:t>Enjoy and don’t get frustrated if it doesn’t work first time. Artists often restart their work many times until they </a:t>
            </a:r>
            <a:r>
              <a:rPr lang="en-GB"/>
              <a:t>are happy.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01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Donna\Pictures\Eric\9518073596_448fe2575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255" y="0"/>
            <a:ext cx="94682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onna\Pictures\Eric\jungletrekab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3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Donna\Pictures\Eric\untitled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3752"/>
            <a:ext cx="6804248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Donna\Pictures\Eric\Screen-Shot-2013-08-06-at-8.39.24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9649576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yberloom.files.wordpress.com/2008/04/perfect-family-eric-joyn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4056"/>
            <a:ext cx="8604448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monomagazine.com/wp-content/uploads/2012/03/eric-joyner-intervie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875603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ricjoyner.com/wp-content/gallery/2007-gallery/thehar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7089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250</Words>
  <Application>Microsoft Office PowerPoint</Application>
  <PresentationFormat>On-screen Show (4:3)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Eric Joyner: American Artist</vt:lpstr>
      <vt:lpstr>Look at next set of slides to remind you about Eric Joyner’s work. As you look at them, have a think about the setting you will choose for your robot and doughnut work of art today.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look at some of the work Year 6 completed last year to see if they also give you some inspiration.</vt:lpstr>
      <vt:lpstr>Here you see the robot fishing and the doughtnut is the bait.</vt:lpstr>
      <vt:lpstr>Here you can see the robot floating along the river in a doughnut.</vt:lpstr>
      <vt:lpstr>Riding down the hillside on a doughnut.</vt:lpstr>
      <vt:lpstr>Horse jumping over doughnut fences.</vt:lpstr>
      <vt:lpstr>At the park, swinging on the doughnut swings.</vt:lpstr>
      <vt:lpstr>At the beach. I love the doughnut sun as well as the doughnut rubber ring.</vt:lpstr>
      <vt:lpstr>At the pool. I like the ‘Don’t Dive’ sign to add detail. Lots of care has been taken with the brickwork too.</vt:lpstr>
      <vt:lpstr>Now it’s your turn.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Goddard</dc:creator>
  <cp:lastModifiedBy>Fiona Chapman</cp:lastModifiedBy>
  <cp:revision>13</cp:revision>
  <dcterms:created xsi:type="dcterms:W3CDTF">2015-04-14T22:15:14Z</dcterms:created>
  <dcterms:modified xsi:type="dcterms:W3CDTF">2020-04-28T13:26:55Z</dcterms:modified>
</cp:coreProperties>
</file>