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6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9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5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00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9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1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2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2624BBF-5814-4F29-91C9-9367E6C9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8819" r="-1" b="24916"/>
          <a:stretch/>
        </p:blipFill>
        <p:spPr>
          <a:xfrm>
            <a:off x="21" y="10"/>
            <a:ext cx="12188931" cy="6857990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E964A-F9F5-4D13-B03F-C493CF63E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8200">
                <a:solidFill>
                  <a:schemeClr val="bg1"/>
                </a:solidFill>
              </a:rPr>
              <a:t>Mrs Alsey’s </a:t>
            </a:r>
            <a:br>
              <a:rPr lang="en-GB" sz="8200">
                <a:solidFill>
                  <a:schemeClr val="bg1"/>
                </a:solidFill>
              </a:rPr>
            </a:br>
            <a:r>
              <a:rPr lang="en-GB" sz="8200">
                <a:solidFill>
                  <a:schemeClr val="bg1"/>
                </a:solidFill>
              </a:rPr>
              <a:t>Great Picture Quiz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67632-7FD7-447F-99EF-67A7F470E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3200">
                <a:solidFill>
                  <a:schemeClr val="bg1"/>
                </a:solidFill>
              </a:rPr>
              <a:t>Can you guess what the picture is from the zoomed in pictures?</a:t>
            </a:r>
          </a:p>
          <a:p>
            <a:pPr algn="ctr">
              <a:lnSpc>
                <a:spcPct val="100000"/>
              </a:lnSpc>
            </a:pPr>
            <a:r>
              <a:rPr lang="en-GB" sz="3200">
                <a:solidFill>
                  <a:schemeClr val="bg1"/>
                </a:solidFill>
              </a:rPr>
              <a:t>Good Luck!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4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</a:t>
            </a:r>
            <a:br>
              <a:rPr lang="en-GB" dirty="0"/>
            </a:br>
            <a:r>
              <a:rPr lang="en-GB" dirty="0"/>
              <a:t>This could send you into a spin!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AF1B2-D3D1-4827-869E-D4A03E842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39371" r="38541" b="33971"/>
          <a:stretch>
            <a:fillRect/>
          </a:stretch>
        </p:blipFill>
        <p:spPr bwMode="auto">
          <a:xfrm>
            <a:off x="2586806" y="2056983"/>
            <a:ext cx="7018387" cy="433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665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fidget spinner!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50720-BC84-479A-AA7C-97A78C0C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41" y="2028979"/>
            <a:ext cx="662463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05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This is probably very useful at the moment!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071073-D80B-4BA9-9F07-14AB70FC6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6" r="40617" b="82353"/>
          <a:stretch>
            <a:fillRect/>
          </a:stretch>
        </p:blipFill>
        <p:spPr bwMode="auto">
          <a:xfrm>
            <a:off x="2727577" y="2041524"/>
            <a:ext cx="6505228" cy="435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29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mobile phone!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81B3A-2B30-40FF-8366-9C326D840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69" y="2043113"/>
            <a:ext cx="6215062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6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</a:t>
            </a:r>
            <a:br>
              <a:rPr lang="en-GB" dirty="0"/>
            </a:br>
            <a:r>
              <a:rPr lang="en-GB" dirty="0"/>
              <a:t>These are very yummy!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57F64-0517-4E71-976D-5E9169CAA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48100" r="34700" b="34700"/>
          <a:stretch>
            <a:fillRect/>
          </a:stretch>
        </p:blipFill>
        <p:spPr bwMode="auto">
          <a:xfrm>
            <a:off x="3005472" y="2035008"/>
            <a:ext cx="6471662" cy="431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71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strawberry!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4C076-7589-4401-AC63-91E7B2D69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7" y="2073275"/>
            <a:ext cx="623252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1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</a:t>
            </a:r>
            <a:br>
              <a:rPr lang="en-GB" dirty="0"/>
            </a:br>
            <a:r>
              <a:rPr lang="en-GB" dirty="0"/>
              <a:t>This is very fluffy!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0F482-E950-4BFC-A088-7120FC3AC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3" t="62601" r="46600" b="26231"/>
          <a:stretch>
            <a:fillRect/>
          </a:stretch>
        </p:blipFill>
        <p:spPr bwMode="auto">
          <a:xfrm>
            <a:off x="2728913" y="2106613"/>
            <a:ext cx="6048375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7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rabbit!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609F8-1233-4330-9F4F-BB9BB2698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2066926"/>
            <a:ext cx="6048375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05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This sunny weather makes me want one of these!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4474-94D7-49CB-A0BA-15ACB5E6E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0" t="17455" r="43752" b="67497"/>
          <a:stretch>
            <a:fillRect/>
          </a:stretch>
        </p:blipFill>
        <p:spPr bwMode="auto">
          <a:xfrm>
            <a:off x="2867025" y="2070100"/>
            <a:ext cx="626745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35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99 Ice-cream!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14528-C3A3-411A-A298-2298D988E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30" y="2090629"/>
            <a:ext cx="626745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</a:t>
            </a:r>
            <a:br>
              <a:rPr lang="en-GB" dirty="0"/>
            </a:br>
            <a:r>
              <a:rPr lang="en-GB" dirty="0"/>
              <a:t>I have 8 in my garden!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5F4C2354-4AAD-457C-94FD-AA97CCDFD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1929384"/>
            <a:ext cx="58483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98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Lots of these fluttering around my garden today!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368EB3-D6D6-40A4-84A8-A2BCB9A41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1" t="44974" r="43201" b="31728"/>
          <a:stretch>
            <a:fillRect/>
          </a:stretch>
        </p:blipFill>
        <p:spPr bwMode="auto">
          <a:xfrm>
            <a:off x="2881313" y="2071688"/>
            <a:ext cx="6257925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34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butterfly!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9A226-ED32-4953-8994-56D5E48D3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89" y="1990725"/>
            <a:ext cx="62547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6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2624BBF-5814-4F29-91C9-9367E6C9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8819" r="-1" b="24916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E964A-F9F5-4D13-B03F-C493CF63E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8200" dirty="0">
                <a:solidFill>
                  <a:schemeClr val="bg1"/>
                </a:solidFill>
              </a:rPr>
              <a:t>Well Done!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67632-7FD7-447F-99EF-67A7F470E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chemeClr val="bg1"/>
                </a:solidFill>
              </a:rPr>
              <a:t>Have a great Easter!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7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chicken!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431ECC-6BD5-4BA0-B068-41F86CAB9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"/>
          <a:stretch>
            <a:fillRect/>
          </a:stretch>
        </p:blipFill>
        <p:spPr bwMode="auto">
          <a:xfrm>
            <a:off x="2977988" y="1766888"/>
            <a:ext cx="6236024" cy="44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32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</a:t>
            </a:r>
            <a:br>
              <a:rPr lang="en-GB" dirty="0"/>
            </a:br>
            <a:r>
              <a:rPr lang="en-GB" dirty="0"/>
              <a:t>You might have one on your wrist!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D5F863-FDC4-4F70-B6E6-135655035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4" t="-134" r="32713" b="75703"/>
          <a:stretch>
            <a:fillRect/>
          </a:stretch>
        </p:blipFill>
        <p:spPr bwMode="auto">
          <a:xfrm>
            <a:off x="2816225" y="2008188"/>
            <a:ext cx="6283325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20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watch!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7C441-7155-420E-8F80-BD48E6CC0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929384"/>
            <a:ext cx="6283325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5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</a:t>
            </a:r>
            <a:br>
              <a:rPr lang="en-GB" dirty="0"/>
            </a:br>
            <a:r>
              <a:rPr lang="en-GB" dirty="0"/>
              <a:t>One of my son’s favourite dinners!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88AB6-565E-4D05-A57A-89C07907D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0" t="51900" r="32001" b="27901"/>
          <a:stretch>
            <a:fillRect/>
          </a:stretch>
        </p:blipFill>
        <p:spPr bwMode="auto">
          <a:xfrm>
            <a:off x="2189162" y="1885950"/>
            <a:ext cx="7441004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54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burger and chips!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A8358-ECB2-41EF-A147-5187DAFAA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41" y="1962150"/>
            <a:ext cx="687177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5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A6F12-4A9D-4D28-9784-4B093FBF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it? Useful when needing just a bit of something!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FD62DE-664D-4BA4-B40C-C27DBB588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7" t="8264" r="8264" b="70627"/>
          <a:stretch>
            <a:fillRect/>
          </a:stretch>
        </p:blipFill>
        <p:spPr bwMode="auto">
          <a:xfrm>
            <a:off x="2787649" y="1997075"/>
            <a:ext cx="676860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645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EEB-B32D-4BAE-91DB-0D715DC3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That’s right it’s a pair of scissors!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3C01E-B391-4A4B-8C0D-5D963F52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092325"/>
            <a:ext cx="62547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RegularSeed_2SEEDS">
      <a:dk1>
        <a:srgbClr val="000000"/>
      </a:dk1>
      <a:lt1>
        <a:srgbClr val="FFFFFF"/>
      </a:lt1>
      <a:dk2>
        <a:srgbClr val="412624"/>
      </a:dk2>
      <a:lt2>
        <a:srgbClr val="E2E7E8"/>
      </a:lt2>
      <a:accent1>
        <a:srgbClr val="D52B17"/>
      </a:accent1>
      <a:accent2>
        <a:srgbClr val="E72964"/>
      </a:accent2>
      <a:accent3>
        <a:srgbClr val="E78C29"/>
      </a:accent3>
      <a:accent4>
        <a:srgbClr val="14B87C"/>
      </a:accent4>
      <a:accent5>
        <a:srgbClr val="22B5BD"/>
      </a:accent5>
      <a:accent6>
        <a:srgbClr val="177CD5"/>
      </a:accent6>
      <a:hlink>
        <a:srgbClr val="338F9A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219</Words>
  <Application>Microsoft Office PowerPoint</Application>
  <PresentationFormat>Widescreen</PresentationFormat>
  <Paragraphs>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Modern Love</vt:lpstr>
      <vt:lpstr>The Hand</vt:lpstr>
      <vt:lpstr>SketchyVTI</vt:lpstr>
      <vt:lpstr>Mrs Alsey’s  Great Picture Quiz</vt:lpstr>
      <vt:lpstr>What is it?  I have 8 in my garden!</vt:lpstr>
      <vt:lpstr>That’s right it’s a chicken!</vt:lpstr>
      <vt:lpstr>What is it?  You might have one on your wrist!</vt:lpstr>
      <vt:lpstr>That’s right it’s a watch!</vt:lpstr>
      <vt:lpstr>What is it?  One of my son’s favourite dinners!</vt:lpstr>
      <vt:lpstr>That’s right it’s burger and chips!</vt:lpstr>
      <vt:lpstr>What is it? Useful when needing just a bit of something!</vt:lpstr>
      <vt:lpstr>That’s right it’s a pair of scissors!</vt:lpstr>
      <vt:lpstr>What is it?  This could send you into a spin!</vt:lpstr>
      <vt:lpstr>That’s right it’s a fidget spinner!</vt:lpstr>
      <vt:lpstr>What is it? This is probably very useful at the moment!</vt:lpstr>
      <vt:lpstr>That’s right it’s a mobile phone!</vt:lpstr>
      <vt:lpstr>What is it?  These are very yummy!</vt:lpstr>
      <vt:lpstr>That’s right it’s a strawberry!</vt:lpstr>
      <vt:lpstr>What is it?  This is very fluffy!</vt:lpstr>
      <vt:lpstr>That’s right it’s a rabbit!</vt:lpstr>
      <vt:lpstr>What is it? This sunny weather makes me want one of these!</vt:lpstr>
      <vt:lpstr>That’s right it’s a 99 Ice-cream!</vt:lpstr>
      <vt:lpstr>What is it? Lots of these fluttering around my garden today!</vt:lpstr>
      <vt:lpstr>That’s right it’s a butterfly!</vt:lpstr>
      <vt:lpstr>Well Done!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 Alsey’s  Great Picture Quiz</dc:title>
  <dc:creator>Rebekah Alsey</dc:creator>
  <cp:lastModifiedBy>Rebekah Alsey</cp:lastModifiedBy>
  <cp:revision>4</cp:revision>
  <dcterms:created xsi:type="dcterms:W3CDTF">2020-04-07T10:18:01Z</dcterms:created>
  <dcterms:modified xsi:type="dcterms:W3CDTF">2020-04-07T10:44:21Z</dcterms:modified>
</cp:coreProperties>
</file>