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6" r:id="rId7"/>
    <p:sldId id="267" r:id="rId8"/>
    <p:sldId id="259" r:id="rId9"/>
    <p:sldId id="265" r:id="rId10"/>
    <p:sldId id="260" r:id="rId11"/>
    <p:sldId id="268" r:id="rId12"/>
    <p:sldId id="261" r:id="rId13"/>
    <p:sldId id="269" r:id="rId14"/>
    <p:sldId id="262" r:id="rId15"/>
    <p:sldId id="270" r:id="rId16"/>
    <p:sldId id="271" r:id="rId17"/>
    <p:sldId id="274" r:id="rId18"/>
    <p:sldId id="272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Mrs Brackenridge’s Film Quiz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4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5. In the film ‘Toy Story’ to whom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does Woody belong?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/>
            <a:r>
              <a:rPr lang="en-GB" sz="3800" dirty="0" smtClean="0">
                <a:latin typeface="Comic Sans MS" panose="030F0702030302020204" pitchFamily="66" charset="0"/>
              </a:rPr>
              <a:t>Andy</a:t>
            </a:r>
          </a:p>
          <a:p>
            <a:pPr lvl="7"/>
            <a:r>
              <a:rPr lang="en-GB" sz="3800" dirty="0" smtClean="0">
                <a:latin typeface="Comic Sans MS" panose="030F0702030302020204" pitchFamily="66" charset="0"/>
              </a:rPr>
              <a:t>Sid</a:t>
            </a:r>
          </a:p>
          <a:p>
            <a:pPr lvl="7"/>
            <a:r>
              <a:rPr lang="en-GB" sz="3800" dirty="0" smtClean="0">
                <a:latin typeface="Comic Sans MS" panose="030F0702030302020204" pitchFamily="66" charset="0"/>
              </a:rPr>
              <a:t>Buzz</a:t>
            </a:r>
          </a:p>
          <a:p>
            <a:pPr lvl="7"/>
            <a:r>
              <a:rPr lang="en-GB" sz="3800" dirty="0" smtClean="0">
                <a:latin typeface="Comic Sans MS" panose="030F0702030302020204" pitchFamily="66" charset="0"/>
              </a:rPr>
              <a:t>Billy</a:t>
            </a:r>
            <a:endParaRPr lang="en-GB" sz="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the film ‘Toy Story’ to whom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does Woody belong?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/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Andy</a:t>
            </a:r>
          </a:p>
          <a:p>
            <a:pPr lvl="7"/>
            <a:r>
              <a:rPr lang="en-GB" sz="3800" dirty="0" smtClean="0">
                <a:latin typeface="Comic Sans MS" panose="030F0702030302020204" pitchFamily="66" charset="0"/>
              </a:rPr>
              <a:t>Sid</a:t>
            </a:r>
          </a:p>
          <a:p>
            <a:pPr lvl="7"/>
            <a:r>
              <a:rPr lang="en-GB" sz="3800" dirty="0" smtClean="0">
                <a:latin typeface="Comic Sans MS" panose="030F0702030302020204" pitchFamily="66" charset="0"/>
              </a:rPr>
              <a:t>Buzz</a:t>
            </a:r>
          </a:p>
          <a:p>
            <a:pPr lvl="7"/>
            <a:r>
              <a:rPr lang="en-GB" sz="3800" dirty="0" smtClean="0">
                <a:latin typeface="Comic Sans MS" panose="030F0702030302020204" pitchFamily="66" charset="0"/>
              </a:rPr>
              <a:t>Billy</a:t>
            </a:r>
            <a:endParaRPr lang="en-GB" sz="3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51" y="2160589"/>
            <a:ext cx="2092798" cy="26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65" y="609600"/>
            <a:ext cx="9551773" cy="1320800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6. What position does Harry Potter play on the </a:t>
            </a:r>
            <a:r>
              <a:rPr lang="en-GB" sz="4400" dirty="0" smtClean="0">
                <a:latin typeface="Comic Sans MS" panose="030F0702030302020204" pitchFamily="66" charset="0"/>
              </a:rPr>
              <a:t>Quidditch</a:t>
            </a:r>
            <a:r>
              <a:rPr lang="en-GB" sz="4400" dirty="0" smtClean="0">
                <a:latin typeface="Comic Sans MS" panose="030F0702030302020204" pitchFamily="66" charset="0"/>
              </a:rPr>
              <a:t> team?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/>
            <a:r>
              <a:rPr lang="en-GB" sz="4400" dirty="0">
                <a:latin typeface="Comic Sans MS" panose="030F0702030302020204" pitchFamily="66" charset="0"/>
              </a:rPr>
              <a:t>c</a:t>
            </a:r>
            <a:r>
              <a:rPr lang="en-GB" sz="4400" dirty="0" smtClean="0">
                <a:latin typeface="Comic Sans MS" panose="030F0702030302020204" pitchFamily="66" charset="0"/>
              </a:rPr>
              <a:t>haser</a:t>
            </a:r>
          </a:p>
          <a:p>
            <a:pPr lvl="6"/>
            <a:r>
              <a:rPr lang="en-GB" sz="4400" dirty="0">
                <a:latin typeface="Comic Sans MS" panose="030F0702030302020204" pitchFamily="66" charset="0"/>
              </a:rPr>
              <a:t>s</a:t>
            </a:r>
            <a:r>
              <a:rPr lang="en-GB" sz="4400" dirty="0" smtClean="0">
                <a:latin typeface="Comic Sans MS" panose="030F0702030302020204" pitchFamily="66" charset="0"/>
              </a:rPr>
              <a:t>eeker</a:t>
            </a:r>
          </a:p>
          <a:p>
            <a:pPr lvl="6"/>
            <a:r>
              <a:rPr lang="en-GB" sz="4400" dirty="0">
                <a:latin typeface="Comic Sans MS" panose="030F0702030302020204" pitchFamily="66" charset="0"/>
              </a:rPr>
              <a:t>k</a:t>
            </a:r>
            <a:r>
              <a:rPr lang="en-GB" sz="4400" dirty="0" smtClean="0">
                <a:latin typeface="Comic Sans MS" panose="030F0702030302020204" pitchFamily="66" charset="0"/>
              </a:rPr>
              <a:t>eeper 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65" y="609600"/>
            <a:ext cx="9551773" cy="1320800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6. What position does Harry Potter play on the </a:t>
            </a:r>
            <a:r>
              <a:rPr lang="en-GB" sz="4400" dirty="0" smtClean="0">
                <a:latin typeface="Comic Sans MS" panose="030F0702030302020204" pitchFamily="66" charset="0"/>
              </a:rPr>
              <a:t>Quidditch</a:t>
            </a:r>
            <a:r>
              <a:rPr lang="en-GB" sz="4400" dirty="0" smtClean="0">
                <a:latin typeface="Comic Sans MS" panose="030F0702030302020204" pitchFamily="66" charset="0"/>
              </a:rPr>
              <a:t> team?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/>
            <a:r>
              <a:rPr lang="en-GB" sz="4400" dirty="0">
                <a:latin typeface="Comic Sans MS" panose="030F0702030302020204" pitchFamily="66" charset="0"/>
              </a:rPr>
              <a:t>c</a:t>
            </a:r>
            <a:r>
              <a:rPr lang="en-GB" sz="4400" dirty="0" smtClean="0">
                <a:latin typeface="Comic Sans MS" panose="030F0702030302020204" pitchFamily="66" charset="0"/>
              </a:rPr>
              <a:t>haser</a:t>
            </a:r>
          </a:p>
          <a:p>
            <a:pPr lvl="4"/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eeker</a:t>
            </a:r>
          </a:p>
          <a:p>
            <a:pPr lvl="4"/>
            <a:r>
              <a:rPr lang="en-GB" sz="4400" dirty="0">
                <a:latin typeface="Comic Sans MS" panose="030F0702030302020204" pitchFamily="66" charset="0"/>
              </a:rPr>
              <a:t>k</a:t>
            </a:r>
            <a:r>
              <a:rPr lang="en-GB" sz="4400" dirty="0" smtClean="0">
                <a:latin typeface="Comic Sans MS" panose="030F0702030302020204" pitchFamily="66" charset="0"/>
              </a:rPr>
              <a:t>eeper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838" y="2866768"/>
            <a:ext cx="4238247" cy="31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7. Complete the film song lyric: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latin typeface="Comic Sans MS" panose="030F0702030302020204" pitchFamily="66" charset="0"/>
              </a:rPr>
              <a:t>Everything is ....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Complete the film song lyric: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latin typeface="Comic Sans MS" panose="030F0702030302020204" pitchFamily="66" charset="0"/>
              </a:rPr>
              <a:t>Everything is </a:t>
            </a: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awesome!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675" y="3145119"/>
            <a:ext cx="3514082" cy="3514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43" y="3145119"/>
            <a:ext cx="3522319" cy="35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8. Who is this?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957" y="1600398"/>
            <a:ext cx="2396159" cy="385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Who is this?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957" y="1600398"/>
            <a:ext cx="2396159" cy="3858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6116" y="4411362"/>
            <a:ext cx="2471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>Max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249838"/>
            <a:ext cx="2549612" cy="38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9. Which film is based on a singing competition between a mouse, an elephant, a pig, a gorilla and a porcupine?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1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Which film is based on a singing competition between a mouse, an elephant, a pig, a gorilla and a porcupine?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Sing</a:t>
            </a:r>
          </a:p>
          <a:p>
            <a:pPr marL="0" indent="0" algn="ctr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4" y="3011058"/>
            <a:ext cx="2662109" cy="35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3507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1.Which Disney film features a song called </a:t>
            </a:r>
            <a:br>
              <a:rPr lang="en-GB" b="1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latin typeface="Comic Sans MS" panose="030F0702030302020204" pitchFamily="66" charset="0"/>
              </a:rPr>
              <a:t>‘The Bare Necessities’?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10. What are the small, orange men in Charlie and the Chocolate Factory known as: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/>
            <a:r>
              <a:rPr lang="en-GB" sz="3800" dirty="0" smtClean="0">
                <a:latin typeface="Comic Sans MS" panose="030F0702030302020204" pitchFamily="66" charset="0"/>
              </a:rPr>
              <a:t>Oompa</a:t>
            </a:r>
            <a:r>
              <a:rPr lang="en-GB" sz="3800" dirty="0" smtClean="0">
                <a:latin typeface="Comic Sans MS" panose="030F0702030302020204" pitchFamily="66" charset="0"/>
              </a:rPr>
              <a:t> </a:t>
            </a:r>
            <a:r>
              <a:rPr lang="en-GB" sz="3800" dirty="0" smtClean="0">
                <a:latin typeface="Comic Sans MS" panose="030F0702030302020204" pitchFamily="66" charset="0"/>
              </a:rPr>
              <a:t>Fumpas</a:t>
            </a:r>
            <a:endParaRPr lang="en-GB" sz="3800" dirty="0" smtClean="0">
              <a:latin typeface="Comic Sans MS" panose="030F0702030302020204" pitchFamily="66" charset="0"/>
            </a:endParaRPr>
          </a:p>
          <a:p>
            <a:pPr lvl="4"/>
            <a:r>
              <a:rPr lang="en-GB" sz="3800" dirty="0" smtClean="0">
                <a:latin typeface="Comic Sans MS" panose="030F0702030302020204" pitchFamily="66" charset="0"/>
              </a:rPr>
              <a:t>Oompa</a:t>
            </a:r>
            <a:r>
              <a:rPr lang="en-GB" sz="3800" dirty="0" smtClean="0">
                <a:latin typeface="Comic Sans MS" panose="030F0702030302020204" pitchFamily="66" charset="0"/>
              </a:rPr>
              <a:t> </a:t>
            </a:r>
            <a:r>
              <a:rPr lang="en-GB" sz="3800" dirty="0" smtClean="0">
                <a:latin typeface="Comic Sans MS" panose="030F0702030302020204" pitchFamily="66" charset="0"/>
              </a:rPr>
              <a:t>Loompas</a:t>
            </a:r>
            <a:endParaRPr lang="en-GB" sz="3800" dirty="0" smtClean="0">
              <a:latin typeface="Comic Sans MS" panose="030F0702030302020204" pitchFamily="66" charset="0"/>
            </a:endParaRPr>
          </a:p>
          <a:p>
            <a:pPr lvl="4"/>
            <a:r>
              <a:rPr lang="en-GB" sz="3800" dirty="0" smtClean="0">
                <a:latin typeface="Comic Sans MS" panose="030F0702030302020204" pitchFamily="66" charset="0"/>
              </a:rPr>
              <a:t>Oompa</a:t>
            </a:r>
            <a:r>
              <a:rPr lang="en-GB" sz="3800" dirty="0" smtClean="0">
                <a:latin typeface="Comic Sans MS" panose="030F0702030302020204" pitchFamily="66" charset="0"/>
              </a:rPr>
              <a:t> </a:t>
            </a:r>
            <a:r>
              <a:rPr lang="en-GB" sz="3800" dirty="0" smtClean="0">
                <a:latin typeface="Comic Sans MS" panose="030F0702030302020204" pitchFamily="66" charset="0"/>
              </a:rPr>
              <a:t>Dumpas</a:t>
            </a:r>
            <a:r>
              <a:rPr lang="en-GB" sz="3800" dirty="0" smtClean="0">
                <a:latin typeface="Comic Sans MS" panose="030F0702030302020204" pitchFamily="66" charset="0"/>
              </a:rPr>
              <a:t>?</a:t>
            </a:r>
            <a:endParaRPr lang="en-GB" sz="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10. What are the small, orange men in Charlie and the Chocolate Factory known as: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/>
            <a:r>
              <a:rPr lang="en-GB" sz="3800" dirty="0" smtClean="0">
                <a:latin typeface="Comic Sans MS" panose="030F0702030302020204" pitchFamily="66" charset="0"/>
              </a:rPr>
              <a:t>Oompa</a:t>
            </a:r>
            <a:r>
              <a:rPr lang="en-GB" sz="3800" dirty="0" smtClean="0">
                <a:latin typeface="Comic Sans MS" panose="030F0702030302020204" pitchFamily="66" charset="0"/>
              </a:rPr>
              <a:t> </a:t>
            </a:r>
            <a:r>
              <a:rPr lang="en-GB" sz="3800" dirty="0" smtClean="0">
                <a:latin typeface="Comic Sans MS" panose="030F0702030302020204" pitchFamily="66" charset="0"/>
              </a:rPr>
              <a:t>Fumpas</a:t>
            </a:r>
            <a:endParaRPr lang="en-GB" sz="3800" dirty="0" smtClean="0">
              <a:latin typeface="Comic Sans MS" panose="030F0702030302020204" pitchFamily="66" charset="0"/>
            </a:endParaRPr>
          </a:p>
          <a:p>
            <a:pPr lvl="4"/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Oompa</a:t>
            </a:r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Loompas</a:t>
            </a:r>
            <a:endParaRPr lang="en-GB" sz="3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4"/>
            <a:r>
              <a:rPr lang="en-GB" sz="3800" dirty="0" smtClean="0">
                <a:latin typeface="Comic Sans MS" panose="030F0702030302020204" pitchFamily="66" charset="0"/>
              </a:rPr>
              <a:t>Oompa</a:t>
            </a:r>
            <a:r>
              <a:rPr lang="en-GB" sz="3800" dirty="0" smtClean="0">
                <a:latin typeface="Comic Sans MS" panose="030F0702030302020204" pitchFamily="66" charset="0"/>
              </a:rPr>
              <a:t> </a:t>
            </a:r>
            <a:r>
              <a:rPr lang="en-GB" sz="3800" dirty="0" smtClean="0">
                <a:latin typeface="Comic Sans MS" panose="030F0702030302020204" pitchFamily="66" charset="0"/>
              </a:rPr>
              <a:t>Dumpas</a:t>
            </a:r>
            <a:r>
              <a:rPr lang="en-GB" sz="3800" dirty="0" smtClean="0">
                <a:latin typeface="Comic Sans MS" panose="030F0702030302020204" pitchFamily="66" charset="0"/>
              </a:rPr>
              <a:t>?</a:t>
            </a:r>
            <a:endParaRPr lang="en-GB" sz="3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779" y="3935423"/>
            <a:ext cx="4855691" cy="27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Which Disney film features a song called </a:t>
            </a:r>
            <a:br>
              <a:rPr lang="en-GB" b="1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latin typeface="Comic Sans MS" panose="030F0702030302020204" pitchFamily="66" charset="0"/>
              </a:rPr>
              <a:t>‘The Bare Necessities’?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latin typeface="Comic Sans MS" panose="030F0702030302020204" pitchFamily="66" charset="0"/>
              </a:rPr>
              <a:t>The Jungle Book</a:t>
            </a:r>
          </a:p>
          <a:p>
            <a:pPr marL="0" indent="0" algn="ctr">
              <a:buNone/>
            </a:pPr>
            <a:endParaRPr lang="en-GB" sz="4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718" y="3595430"/>
            <a:ext cx="3891511" cy="258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2. What was the name of Dorothy’s dog in the film ‘The Wizard of Oz’?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1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was the name of Dorothy’s dog in the film ‘The Wizard of Oz’?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49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Toto</a:t>
            </a:r>
            <a:endParaRPr lang="en-GB" sz="49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9914" y="3758865"/>
            <a:ext cx="3613557" cy="2893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3758865"/>
            <a:ext cx="3779699" cy="27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52" y="510746"/>
            <a:ext cx="9455207" cy="1320800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3. What’s the next line in this film song?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Clap along if you feel like a roof without a roof</a:t>
            </a:r>
          </a:p>
          <a:p>
            <a:pPr marL="0" indent="0" algn="ctr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Because I’m happy…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What’s the next line in this film song?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 smtClean="0">
                <a:latin typeface="Comic Sans MS" panose="030F0702030302020204" pitchFamily="66" charset="0"/>
              </a:rPr>
              <a:t>Clap along if you feel like a roof without a roof</a:t>
            </a:r>
          </a:p>
          <a:p>
            <a:pPr marL="0" indent="0" algn="ctr">
              <a:buNone/>
            </a:pPr>
            <a:r>
              <a:rPr lang="en-GB" sz="2800" b="1" dirty="0" smtClean="0">
                <a:latin typeface="Comic Sans MS" panose="030F0702030302020204" pitchFamily="66" charset="0"/>
              </a:rPr>
              <a:t>Because I’m happy</a:t>
            </a:r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Clap along if you feel like happiness is the truth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130" y="3911041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87942" cy="1320800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4. Which </a:t>
            </a:r>
            <a:r>
              <a:rPr lang="en-GB" dirty="0">
                <a:latin typeface="Comic Sans MS" panose="030F0702030302020204" pitchFamily="66" charset="0"/>
              </a:rPr>
              <a:t>movie features two characters called Simba and </a:t>
            </a:r>
            <a:r>
              <a:rPr lang="en-GB" dirty="0">
                <a:latin typeface="Comic Sans MS" panose="030F0702030302020204" pitchFamily="66" charset="0"/>
              </a:rPr>
              <a:t>Mufasa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3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Which movie features two characters called Simba and </a:t>
            </a:r>
            <a:r>
              <a:rPr lang="en-GB" dirty="0">
                <a:latin typeface="Comic Sans MS" panose="030F0702030302020204" pitchFamily="66" charset="0"/>
              </a:rPr>
              <a:t>Mufasa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latin typeface="Comic Sans MS" panose="030F0702030302020204" pitchFamily="66" charset="0"/>
              </a:rPr>
              <a:t>The Lion King</a:t>
            </a:r>
          </a:p>
          <a:p>
            <a:pPr marL="0" indent="0" algn="ctr">
              <a:buNone/>
            </a:pPr>
            <a:endParaRPr lang="en-GB" sz="4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38" y="3410466"/>
            <a:ext cx="4215131" cy="24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333</Words>
  <Application>Microsoft Office PowerPoint</Application>
  <PresentationFormat>Widescreen</PresentationFormat>
  <Paragraphs>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Comic Sans MS</vt:lpstr>
      <vt:lpstr>Trebuchet MS</vt:lpstr>
      <vt:lpstr>Wingdings 3</vt:lpstr>
      <vt:lpstr>Facet</vt:lpstr>
      <vt:lpstr>Mrs Brackenridge’s Film Quiz</vt:lpstr>
      <vt:lpstr>1.Which Disney film features a song called  ‘The Bare Necessities’?</vt:lpstr>
      <vt:lpstr>Which Disney film features a song called  ‘The Bare Necessities’?</vt:lpstr>
      <vt:lpstr>2. What was the name of Dorothy’s dog in the film ‘The Wizard of Oz’?</vt:lpstr>
      <vt:lpstr>What was the name of Dorothy’s dog in the film ‘The Wizard of Oz’?   Toto</vt:lpstr>
      <vt:lpstr>3. What’s the next line in this film song?</vt:lpstr>
      <vt:lpstr>What’s the next line in this film song?</vt:lpstr>
      <vt:lpstr>4. Which movie features two characters called Simba and Mufasa?</vt:lpstr>
      <vt:lpstr>Which movie features two characters called Simba and Mufasa?</vt:lpstr>
      <vt:lpstr>5. In the film ‘Toy Story’ to whom  does Woody belong?</vt:lpstr>
      <vt:lpstr>In the film ‘Toy Story’ to whom  does Woody belong?</vt:lpstr>
      <vt:lpstr>6. What position does Harry Potter play on the Quidditch team?</vt:lpstr>
      <vt:lpstr>6. What position does Harry Potter play on the Quidditch team?</vt:lpstr>
      <vt:lpstr>7. Complete the film song lyric: </vt:lpstr>
      <vt:lpstr>Complete the film song lyric: </vt:lpstr>
      <vt:lpstr>8. Who is this?</vt:lpstr>
      <vt:lpstr>Who is this?</vt:lpstr>
      <vt:lpstr>9. Which film is based on a singing competition between a mouse, an elephant, a pig, a gorilla and a porcupine?</vt:lpstr>
      <vt:lpstr> Which film is based on a singing competition between a mouse, an elephant, a pig, a gorilla and a porcupine?</vt:lpstr>
      <vt:lpstr>10. What are the small, orange men in Charlie and the Chocolate Factory known as:</vt:lpstr>
      <vt:lpstr>10. What are the small, orange men in Charlie and the Chocolate Factory known as: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 Brackenridge’s Quiz</dc:title>
  <dc:creator>Philippa Brackenridge</dc:creator>
  <cp:lastModifiedBy>Philippa Brackenridge</cp:lastModifiedBy>
  <cp:revision>8</cp:revision>
  <dcterms:created xsi:type="dcterms:W3CDTF">2020-04-09T21:12:41Z</dcterms:created>
  <dcterms:modified xsi:type="dcterms:W3CDTF">2020-04-09T22:14:38Z</dcterms:modified>
</cp:coreProperties>
</file>