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295" r:id="rId5"/>
    <p:sldId id="296" r:id="rId6"/>
    <p:sldId id="297" r:id="rId7"/>
    <p:sldId id="298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23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7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77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1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5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1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0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2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3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73CD-520F-4B95-80BD-2E19337BC579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9EB12-18D4-44F0-A3A9-ECE5B0E68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44" y="0"/>
            <a:ext cx="7352763" cy="2712926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>
                <a:latin typeface="A Gentle Touch" panose="02000603000000000000" pitchFamily="2" charset="0"/>
                <a:ea typeface="A Gentle Touch" panose="02000603000000000000" pitchFamily="2" charset="0"/>
              </a:rPr>
              <a:t>Week Two: Tuesday</a:t>
            </a:r>
            <a:endParaRPr lang="en-GB" sz="6000" b="1" dirty="0"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pic>
        <p:nvPicPr>
          <p:cNvPr id="4" name="Picture 2" descr="The Lost Words: Amazon.co.uk: Morris, Jackie, Macfarlane, Robe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20" y="2182632"/>
            <a:ext cx="3103809" cy="41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8" y="251589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Today’s task is just to enjoy reading some more poems from the book. Have a think about which one is your favourite as you read them and talk through any unusual words with a grown up, if you can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34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7" y="0"/>
            <a:ext cx="5701953" cy="760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518430" cy="735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4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55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" y="1"/>
            <a:ext cx="5485327" cy="73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5537749" cy="73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58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78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5" y="-103032"/>
            <a:ext cx="5428445" cy="72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05" y="-103032"/>
            <a:ext cx="5428446" cy="72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2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" y="-425003"/>
            <a:ext cx="6129148" cy="81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74" y="0"/>
            <a:ext cx="6136616" cy="81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8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6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0" y="0"/>
            <a:ext cx="54864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160" y="0"/>
            <a:ext cx="5212186" cy="69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4" name="Picture 6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90" y="0"/>
            <a:ext cx="6117297" cy="815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4" y="0"/>
            <a:ext cx="5412179" cy="72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46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 Gentle Touch</vt:lpstr>
      <vt:lpstr>Arial</vt:lpstr>
      <vt:lpstr>Calibri</vt:lpstr>
      <vt:lpstr>Calibri Light</vt:lpstr>
      <vt:lpstr>Wingdings</vt:lpstr>
      <vt:lpstr>Office Theme</vt:lpstr>
      <vt:lpstr>Week Two: Tuesday</vt:lpstr>
      <vt:lpstr>Today’s task is just to enjoy reading some more poems from the book. Have a think about which one is your favourite as you read them and talk through any unusual words with a grown up, if you can 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rebecca.poole</dc:creator>
  <cp:lastModifiedBy>hannah.thomas</cp:lastModifiedBy>
  <cp:revision>34</cp:revision>
  <dcterms:created xsi:type="dcterms:W3CDTF">2020-03-31T09:19:09Z</dcterms:created>
  <dcterms:modified xsi:type="dcterms:W3CDTF">2020-04-01T08:22:51Z</dcterms:modified>
</cp:coreProperties>
</file>