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0" r:id="rId3"/>
    <p:sldId id="301" r:id="rId4"/>
    <p:sldId id="302" r:id="rId5"/>
    <p:sldId id="30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5236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30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7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39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77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71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5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71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20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29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73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1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3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773CD-520F-4B95-80BD-2E19337BC57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9EB12-18D4-44F0-A3A9-ECE5B0E6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59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6544" y="0"/>
            <a:ext cx="7352763" cy="2712926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 smtClean="0">
                <a:latin typeface="A Gentle Touch" panose="02000603000000000000" pitchFamily="2" charset="0"/>
                <a:ea typeface="A Gentle Touch" panose="02000603000000000000" pitchFamily="2" charset="0"/>
              </a:rPr>
              <a:t>Week Two: Wednesday</a:t>
            </a:r>
            <a:endParaRPr lang="en-GB" sz="6000" b="1" dirty="0">
              <a:latin typeface="A Gentle Touch" panose="02000603000000000000" pitchFamily="2" charset="0"/>
              <a:ea typeface="A Gentle Touch" panose="02000603000000000000" pitchFamily="2" charset="0"/>
            </a:endParaRPr>
          </a:p>
        </p:txBody>
      </p:sp>
      <p:pic>
        <p:nvPicPr>
          <p:cNvPr id="4" name="Picture 2" descr="The Lost Words: Amazon.co.uk: Morris, Jackie, Macfarlane, Robert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020" y="2182632"/>
            <a:ext cx="3103809" cy="419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61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9698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685799" y="828270"/>
            <a:ext cx="6949225" cy="5211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0" name="Picture 4" descr="Image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6730" y="1070234"/>
            <a:ext cx="8884935" cy="666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0951" y="45522"/>
            <a:ext cx="390229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Read the poem: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701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How are the poems structured?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An </a:t>
            </a:r>
            <a:r>
              <a:rPr lang="en-GB" sz="3600" b="1" dirty="0"/>
              <a:t>acrostic poem</a:t>
            </a:r>
            <a:r>
              <a:rPr lang="en-GB" sz="3600" dirty="0"/>
              <a:t> is a </a:t>
            </a:r>
            <a:r>
              <a:rPr lang="en-GB" sz="3600" b="1" dirty="0"/>
              <a:t>poem</a:t>
            </a:r>
            <a:r>
              <a:rPr lang="en-GB" sz="3600" dirty="0"/>
              <a:t> where the first letter of each line (or the last letter of each line) spells out a specific word.</a:t>
            </a:r>
          </a:p>
        </p:txBody>
      </p:sp>
    </p:spTree>
    <p:extLst>
      <p:ext uri="{BB962C8B-B14F-4D97-AF65-F5344CB8AC3E}">
        <p14:creationId xmlns:p14="http://schemas.microsoft.com/office/powerpoint/2010/main" val="190308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20" y="350960"/>
            <a:ext cx="7791718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Your task today, is to write your own acrostic poem for one of the lost words.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438" y="2118697"/>
            <a:ext cx="8486106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Option 1: Choose a poem that we have already looked at and rewrite it with some of your own ideas</a:t>
            </a:r>
          </a:p>
          <a:p>
            <a:r>
              <a:rPr lang="en-GB" dirty="0" smtClean="0"/>
              <a:t>Option 2: Choose a word that we haven’t shared with you yet and write the poem from scratch.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Remember you can use a mixture of alliterations, metaphors, similes and personification – and it doesn’t have to rhyme!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There’s an example on the next page.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Remember to send us a copy – typed or handwritten is fine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59910" y="222171"/>
            <a:ext cx="2653048" cy="62478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Acorn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Adder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Bluebell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Bramble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Conker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Dandelion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Fern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Heather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Heron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Ivy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Kingfisher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Lark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Magpie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Newt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Otter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Raven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Starling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Weasel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Willow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Wren </a:t>
            </a:r>
            <a:endParaRPr lang="en-GB" sz="2000" dirty="0">
              <a:latin typeface="ABeeZe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21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Golden Weeping Willow Trees for Sale Online - View N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233" y="1304185"/>
            <a:ext cx="3265929" cy="435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7023" y="886199"/>
            <a:ext cx="5286732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Willow example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067" y="398141"/>
            <a:ext cx="8692166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  <a:latin typeface="Boring Boring" pitchFamily="2" charset="0"/>
              </a:rPr>
              <a:t>W</a:t>
            </a:r>
            <a:r>
              <a:rPr lang="en-GB" sz="4000" b="1" dirty="0" smtClean="0">
                <a:latin typeface="Boring Boring" pitchFamily="2" charset="0"/>
              </a:rPr>
              <a:t>ind blowing the long waving branches, greeting the people passing by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  <a:latin typeface="Boring Boring" pitchFamily="2" charset="0"/>
              </a:rPr>
              <a:t>I</a:t>
            </a:r>
            <a:r>
              <a:rPr lang="en-GB" sz="4000" b="1" dirty="0" smtClean="0">
                <a:latin typeface="Boring Boring" pitchFamily="2" charset="0"/>
              </a:rPr>
              <a:t>f you whisper your secrets, the tree will hold those close to it’s heart</a:t>
            </a:r>
            <a:endParaRPr lang="en-GB" sz="4000" b="1" dirty="0" smtClean="0">
              <a:solidFill>
                <a:srgbClr val="FF0000"/>
              </a:solidFill>
              <a:latin typeface="Boring Boring" pitchFamily="2" charset="0"/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  <a:latin typeface="Boring Boring" pitchFamily="2" charset="0"/>
              </a:rPr>
              <a:t>L</a:t>
            </a:r>
            <a:r>
              <a:rPr lang="en-GB" sz="4000" b="1" dirty="0" smtClean="0">
                <a:latin typeface="Boring Boring" pitchFamily="2" charset="0"/>
              </a:rPr>
              <a:t>isten to the rustle and press your ears against the bark</a:t>
            </a:r>
            <a:endParaRPr lang="en-GB" sz="4000" b="1" dirty="0" smtClean="0">
              <a:solidFill>
                <a:srgbClr val="FF0000"/>
              </a:solidFill>
              <a:latin typeface="Boring Boring" pitchFamily="2" charset="0"/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  <a:latin typeface="Boring Boring" pitchFamily="2" charset="0"/>
              </a:rPr>
              <a:t>L</a:t>
            </a:r>
            <a:r>
              <a:rPr lang="en-GB" sz="4000" b="1" dirty="0" smtClean="0">
                <a:latin typeface="Boring Boring" pitchFamily="2" charset="0"/>
              </a:rPr>
              <a:t>inger amongst the drapes dancing through the sunshine</a:t>
            </a:r>
            <a:endParaRPr lang="en-GB" sz="4000" b="1" dirty="0" smtClean="0">
              <a:solidFill>
                <a:srgbClr val="FF0000"/>
              </a:solidFill>
              <a:latin typeface="Boring Boring" pitchFamily="2" charset="0"/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  <a:latin typeface="Boring Boring" pitchFamily="2" charset="0"/>
              </a:rPr>
              <a:t>O</a:t>
            </a:r>
            <a:r>
              <a:rPr lang="en-GB" sz="4000" b="1" dirty="0" smtClean="0">
                <a:latin typeface="Boring Boring" pitchFamily="2" charset="0"/>
              </a:rPr>
              <a:t>pen your heart to the gentle giant</a:t>
            </a:r>
            <a:endParaRPr lang="en-GB" sz="4000" b="1" dirty="0" smtClean="0">
              <a:solidFill>
                <a:srgbClr val="FF0000"/>
              </a:solidFill>
              <a:latin typeface="Boring Boring" pitchFamily="2" charset="0"/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  <a:latin typeface="Boring Boring" pitchFamily="2" charset="0"/>
              </a:rPr>
              <a:t>W</a:t>
            </a:r>
            <a:r>
              <a:rPr lang="en-GB" sz="4000" b="1" dirty="0" smtClean="0">
                <a:latin typeface="Boring Boring" pitchFamily="2" charset="0"/>
              </a:rPr>
              <a:t>ater surrounding this ancient tree. </a:t>
            </a:r>
            <a:endParaRPr lang="en-GB" sz="4000" b="1" dirty="0" smtClean="0">
              <a:solidFill>
                <a:srgbClr val="FF0000"/>
              </a:solidFill>
              <a:latin typeface="Boring Boring" pitchFamily="2" charset="0"/>
            </a:endParaRPr>
          </a:p>
          <a:p>
            <a:pPr marL="0" indent="0">
              <a:buNone/>
            </a:pPr>
            <a:endParaRPr lang="en-GB" sz="2400" b="1" dirty="0">
              <a:latin typeface="Boring Bor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64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198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 Gentle Touch</vt:lpstr>
      <vt:lpstr>ABeeZee</vt:lpstr>
      <vt:lpstr>Arial</vt:lpstr>
      <vt:lpstr>Boring Boring</vt:lpstr>
      <vt:lpstr>Calibri</vt:lpstr>
      <vt:lpstr>Calibri Light</vt:lpstr>
      <vt:lpstr>Wingdings</vt:lpstr>
      <vt:lpstr>Office Theme</vt:lpstr>
      <vt:lpstr>Week Two: Wednesday</vt:lpstr>
      <vt:lpstr>PowerPoint Presentation</vt:lpstr>
      <vt:lpstr>How are the poems structured?</vt:lpstr>
      <vt:lpstr>Your task today, is to write your own acrostic poem for one of the lost words.</vt:lpstr>
      <vt:lpstr>Willow example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rebecca.poole</dc:creator>
  <cp:lastModifiedBy>Hannah Fowler</cp:lastModifiedBy>
  <cp:revision>34</cp:revision>
  <dcterms:created xsi:type="dcterms:W3CDTF">2020-03-31T09:19:09Z</dcterms:created>
  <dcterms:modified xsi:type="dcterms:W3CDTF">2020-04-27T14:00:30Z</dcterms:modified>
</cp:coreProperties>
</file>