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4" d="100"/>
          <a:sy n="74" d="100"/>
        </p:scale>
        <p:origin x="1248" y="5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Heather Rushton</cp:lastModifiedBy>
  <cp:revision>31</cp:revision>
  <dcterms:created xsi:type="dcterms:W3CDTF">2019-03-11T15:10:20Z</dcterms:created>
  <dcterms:modified xsi:type="dcterms:W3CDTF">2020-04-02T11:11:58Z</dcterms:modified>
</cp:coreProperties>
</file>