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9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7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2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13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3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9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63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7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7EED-C5EC-470B-8A05-8132BE3DED82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B6CF-D081-45CF-A570-DAC5CB400D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21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6544" y="0"/>
            <a:ext cx="7352763" cy="2712926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 smtClean="0">
                <a:latin typeface="A Gentle Touch" panose="02000603000000000000" pitchFamily="2" charset="0"/>
                <a:ea typeface="A Gentle Touch" panose="02000603000000000000" pitchFamily="2" charset="0"/>
              </a:rPr>
              <a:t>Week Two: Thursday</a:t>
            </a:r>
            <a:endParaRPr lang="en-GB" sz="6000" b="1" dirty="0">
              <a:latin typeface="A Gentle Touch" panose="02000603000000000000" pitchFamily="2" charset="0"/>
              <a:ea typeface="A Gentle Touch" panose="02000603000000000000" pitchFamily="2" charset="0"/>
            </a:endParaRPr>
          </a:p>
        </p:txBody>
      </p:sp>
      <p:pic>
        <p:nvPicPr>
          <p:cNvPr id="4" name="Picture 2" descr="The Lost Words: Amazon.co.uk: Morris, Jackie, Macfarlane, Robert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0" y="2182632"/>
            <a:ext cx="3103809" cy="419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6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535" y="2683321"/>
            <a:ext cx="726261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How did you get on writing your poems yesterday?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We hope you’ve enjoyed this poetry unit of work. We will be starting something new next week.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259910" y="222171"/>
            <a:ext cx="2653048" cy="62478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Acorn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Adder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Bluebell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Bramble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Conker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Dandelion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Fern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Heather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Heron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Ivy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Kingfisher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Lark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Magpie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Newt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Otter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Raven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Starling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Weasel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Willow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Wren </a:t>
            </a:r>
            <a:endParaRPr lang="en-GB" sz="2000" dirty="0">
              <a:latin typeface="ABeeZe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62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141" y="828763"/>
            <a:ext cx="726261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Today, we would like you to do one more piece of work on your chosen Lost Word from yesterday.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259910" y="222171"/>
            <a:ext cx="2653048" cy="62478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Acorn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Adder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Bluebell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Bramble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Conker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Dandelion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Fern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Heather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Heron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Ivy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Kingfisher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Lark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Magpie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Newt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Otter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Raven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Starling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Weasel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Willow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ABeeZee" panose="02000000000000000000" pitchFamily="2" charset="0"/>
              </a:rPr>
              <a:t>Wren </a:t>
            </a:r>
            <a:endParaRPr lang="en-GB" sz="2000" dirty="0">
              <a:latin typeface="ABeeZee" panose="0200000000000000000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9941" y="2328671"/>
            <a:ext cx="8177012" cy="3724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 smtClean="0">
                <a:solidFill>
                  <a:srgbClr val="00B050"/>
                </a:solidFill>
              </a:rPr>
              <a:t>We are going to produce a fact file about your Lost Word.</a:t>
            </a:r>
            <a:endParaRPr lang="en-GB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9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1: Research (using the internet)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3814" y="3451538"/>
            <a:ext cx="3863662" cy="10772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Lost Word – Ours is the Willow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62129" y="1828800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Tree height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782613" y="1828799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Leaf colour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19636" y="2728651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Location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593168" y="2640168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Species 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593168" y="4755351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Growth rate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19636" y="4755350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Uses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262129" y="5678292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Seasons</a:t>
            </a:r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25731" y="5678291"/>
            <a:ext cx="386366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Colours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4195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65" y="2541570"/>
            <a:ext cx="5150477" cy="194019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Step 2: Writing your fact file – this can be typed or handwritten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00B050"/>
                </a:solidFill>
              </a:rPr>
              <a:t>Really think about your presentation.</a:t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dirty="0">
                <a:solidFill>
                  <a:srgbClr val="00B050"/>
                </a:solidFill>
              </a:rPr>
              <a:t/>
            </a:r>
            <a:br>
              <a:rPr lang="en-GB" dirty="0">
                <a:solidFill>
                  <a:srgbClr val="00B050"/>
                </a:solidFill>
              </a:rPr>
            </a:b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Please send us in a copy of your finished piece!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766" y="368188"/>
            <a:ext cx="4730302" cy="628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8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 Gentle Touch</vt:lpstr>
      <vt:lpstr>ABeeZee</vt:lpstr>
      <vt:lpstr>Arial</vt:lpstr>
      <vt:lpstr>Calibri</vt:lpstr>
      <vt:lpstr>Calibri Light</vt:lpstr>
      <vt:lpstr>Office Theme</vt:lpstr>
      <vt:lpstr>Week Two: Thursday</vt:lpstr>
      <vt:lpstr>How did you get on writing your poems yesterday?  We hope you’ve enjoyed this poetry unit of work. We will be starting something new next week. </vt:lpstr>
      <vt:lpstr>Today, we would like you to do one more piece of work on your chosen Lost Word from yesterday. </vt:lpstr>
      <vt:lpstr>Step 1: Research (using the internet)</vt:lpstr>
      <vt:lpstr>Step 2: Writing your fact file – this can be typed or handwritten  Really think about your presentation.  Please send us in a copy of your finished piece!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rebecca.poole</dc:creator>
  <cp:lastModifiedBy>Hannah Fowler</cp:lastModifiedBy>
  <cp:revision>2</cp:revision>
  <dcterms:created xsi:type="dcterms:W3CDTF">2020-04-29T08:25:15Z</dcterms:created>
  <dcterms:modified xsi:type="dcterms:W3CDTF">2020-04-29T09:42:18Z</dcterms:modified>
</cp:coreProperties>
</file>