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8"/>
  </p:notesMasterIdLst>
  <p:sldIdLst>
    <p:sldId id="340" r:id="rId2"/>
    <p:sldId id="267" r:id="rId3"/>
    <p:sldId id="290" r:id="rId4"/>
    <p:sldId id="342" r:id="rId5"/>
    <p:sldId id="344" r:id="rId6"/>
    <p:sldId id="301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1E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80" d="100"/>
          <a:sy n="80" d="100"/>
        </p:scale>
        <p:origin x="85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591DC-6F99-440B-BD83-6E8E590E46B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2F0F2-A99E-4246-BE72-896EAA177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303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2F0F2-A99E-4246-BE72-896EAA177C2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7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08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4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38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28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2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81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12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5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38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2EEF0-3D83-4B67-BB0E-E6FFD41B3D07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56E71-2BF3-417C-81C6-FAD6638E3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62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bW7PlTaawfQ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Field Survey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628800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Go out into your garden and collect as much evidence as possible of life, you might want to make a table like this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505457"/>
              </p:ext>
            </p:extLst>
          </p:nvPr>
        </p:nvGraphicFramePr>
        <p:xfrm>
          <a:off x="688529" y="2780928"/>
          <a:ext cx="7632852" cy="203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142">
                  <a:extLst>
                    <a:ext uri="{9D8B030D-6E8A-4147-A177-3AD203B41FA5}">
                      <a16:colId xmlns:a16="http://schemas.microsoft.com/office/drawing/2014/main" val="1491145928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2878095976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1977357980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1328291344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2206478263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52358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Plants/</a:t>
                      </a:r>
                    </a:p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flowers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Birds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Creatures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Seeds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Eggs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Other evidence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230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281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3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6165304"/>
            <a:ext cx="545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www.youtube.com/watch?v=bW7PlTaawfQ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095" y="1052736"/>
            <a:ext cx="6264696" cy="490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36095" y="260648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Food Chains 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1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351963" y="1845781"/>
            <a:ext cx="1037035" cy="115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375" y="2040092"/>
            <a:ext cx="1199456" cy="67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308" y="1807339"/>
            <a:ext cx="1321148" cy="111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36" y="2101217"/>
            <a:ext cx="9937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009" y="2123439"/>
            <a:ext cx="9937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139" y="2118677"/>
            <a:ext cx="9937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68774" y="548680"/>
            <a:ext cx="69549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Mufasa’s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Food chain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0548" y="3555275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sz="2400" dirty="0">
                <a:latin typeface="Comic Sans MS" panose="030F0702030302020204" pitchFamily="66" charset="0"/>
              </a:rPr>
              <a:t>C</a:t>
            </a:r>
            <a:r>
              <a:rPr lang="en-GB" sz="2400" dirty="0" smtClean="0">
                <a:latin typeface="Comic Sans MS" panose="030F0702030302020204" pitchFamily="66" charset="0"/>
              </a:rPr>
              <a:t>an you  name each of the living things?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5205735" y="3789039"/>
            <a:ext cx="3398713" cy="2311165"/>
          </a:xfrm>
          <a:prstGeom prst="cloudCallout">
            <a:avLst>
              <a:gd name="adj1" fmla="val -71839"/>
              <a:gd name="adj2" fmla="val 369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652120" y="4066101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But what about the Sun?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Sun is the energy source that feeds the producer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87663" y="5033439"/>
            <a:ext cx="1314450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536" y="1875594"/>
            <a:ext cx="1049720" cy="10800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786375" y="3356992"/>
            <a:ext cx="1351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85822" y="3356992"/>
            <a:ext cx="1103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380312" y="3356992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93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What role do plants and animals provide in a food chain?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All food chains start with the sun, the energy source, this is at the bottom of the food chain.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The </a:t>
            </a:r>
            <a:r>
              <a:rPr lang="en-GB" dirty="0" smtClean="0">
                <a:latin typeface="Comic Sans MS" panose="030F0702030302020204" pitchFamily="66" charset="0"/>
              </a:rPr>
              <a:t>last creature in the chain is at the top of the food chain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267923" y="4243506"/>
            <a:ext cx="1037035" cy="115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244" y="4365104"/>
            <a:ext cx="1199456" cy="67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593" y="4226432"/>
            <a:ext cx="1321148" cy="111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292" y="4527035"/>
            <a:ext cx="9937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236" y="4512133"/>
            <a:ext cx="9937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25" y="4512133"/>
            <a:ext cx="9937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3229" y="4290042"/>
            <a:ext cx="1049720" cy="1080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94509" y="3081002"/>
            <a:ext cx="69549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Mufasa’s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Food chain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673725"/>
            <a:ext cx="31575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364088" y="5670279"/>
            <a:ext cx="2427288" cy="830263"/>
          </a:xfrm>
          <a:prstGeom prst="rect">
            <a:avLst/>
          </a:prstGeom>
          <a:gradFill rotWithShape="1">
            <a:gsLst>
              <a:gs pos="0">
                <a:srgbClr val="B3FF00"/>
              </a:gs>
              <a:gs pos="100000">
                <a:srgbClr val="93CF16"/>
              </a:gs>
            </a:gsLst>
            <a:lin ang="5400000"/>
          </a:gradFill>
          <a:ln w="12700">
            <a:solidFill>
              <a:srgbClr val="98CC00"/>
            </a:solidFill>
            <a:miter lim="800000"/>
            <a:headEnd/>
            <a:tailEnd/>
          </a:ln>
          <a:effectLst>
            <a:outerShdw blurRad="38100" dist="25400" dir="6599969" sx="100999" sy="100999" rotWithShape="0">
              <a:srgbClr val="808080">
                <a:alpha val="75000"/>
              </a:srgbClr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Calibri" pitchFamily="-110" charset="0"/>
              </a:rPr>
              <a:t>What is at the top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Calibri" pitchFamily="-110" charset="0"/>
              </a:rPr>
              <a:t>of the chain?</a:t>
            </a:r>
          </a:p>
        </p:txBody>
      </p:sp>
    </p:spTree>
    <p:extLst>
      <p:ext uri="{BB962C8B-B14F-4D97-AF65-F5344CB8AC3E}">
        <p14:creationId xmlns:p14="http://schemas.microsoft.com/office/powerpoint/2010/main" val="112130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Food chain vocabulary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Plants and animals have different roles in the food chain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Plants are </a:t>
            </a:r>
            <a:r>
              <a:rPr lang="en-GB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producers</a:t>
            </a:r>
            <a:r>
              <a:rPr lang="en-GB" dirty="0" smtClean="0">
                <a:latin typeface="Comic Sans MS" panose="030F0702030302020204" pitchFamily="66" charset="0"/>
              </a:rPr>
              <a:t> and animals are </a:t>
            </a:r>
            <a:r>
              <a:rPr lang="en-GB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consumers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Some animals are not just </a:t>
            </a:r>
            <a:r>
              <a:rPr lang="en-GB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consumers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they are </a:t>
            </a:r>
            <a:r>
              <a:rPr lang="en-GB" dirty="0" smtClean="0">
                <a:latin typeface="Comic Sans MS" panose="030F0702030302020204" pitchFamily="66" charset="0"/>
              </a:rPr>
              <a:t>also eaten, these are known as </a:t>
            </a:r>
            <a:r>
              <a:rPr lang="en-GB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prey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Animals who eat other animals are called </a:t>
            </a:r>
            <a:r>
              <a:rPr lang="en-GB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predators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0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364088" y="2035940"/>
            <a:ext cx="1037035" cy="115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110" y="2274343"/>
            <a:ext cx="1199456" cy="67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249" y="2058418"/>
            <a:ext cx="1321148" cy="111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959" y="2344521"/>
            <a:ext cx="9937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939" y="2340952"/>
            <a:ext cx="9937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474" y="2336190"/>
            <a:ext cx="9937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332656"/>
            <a:ext cx="8784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>
                <a:latin typeface="Comic Sans MS" panose="030F0702030302020204" pitchFamily="66" charset="0"/>
              </a:rPr>
              <a:t>I </a:t>
            </a:r>
            <a:r>
              <a:rPr lang="en-GB" sz="2400" u="sng" dirty="0">
                <a:latin typeface="Comic Sans MS" panose="030F0702030302020204" pitchFamily="66" charset="0"/>
              </a:rPr>
              <a:t>can explain the roles of producers, predators and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                         </a:t>
            </a:r>
            <a:r>
              <a:rPr lang="en-GB" sz="2400" u="sng" dirty="0" smtClean="0">
                <a:latin typeface="Comic Sans MS" panose="030F0702030302020204" pitchFamily="66" charset="0"/>
              </a:rPr>
              <a:t>prey </a:t>
            </a:r>
            <a:r>
              <a:rPr lang="en-GB" sz="2400" u="sng" dirty="0">
                <a:latin typeface="Comic Sans MS" panose="030F0702030302020204" pitchFamily="66" charset="0"/>
              </a:rPr>
              <a:t>in a simple food chain.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3645024"/>
            <a:ext cx="86738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Draw the food </a:t>
            </a:r>
            <a:r>
              <a:rPr lang="en-GB" dirty="0" smtClean="0">
                <a:latin typeface="Comic Sans MS" panose="030F0702030302020204" pitchFamily="66" charset="0"/>
              </a:rPr>
              <a:t>chain of your big cat </a:t>
            </a:r>
            <a:r>
              <a:rPr lang="en-GB" dirty="0" smtClean="0">
                <a:latin typeface="Comic Sans MS" panose="030F0702030302020204" pitchFamily="66" charset="0"/>
              </a:rPr>
              <a:t>neatly across  a piece of paper.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Label the: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Energy Source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Prey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Producer 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Predator 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mtClean="0">
                <a:latin typeface="Comic Sans MS" panose="030F0702030302020204" pitchFamily="66" charset="0"/>
              </a:rPr>
              <a:t>Consumer 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6851" y="2085455"/>
            <a:ext cx="104972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15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2105</TotalTime>
  <Words>221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Comic Sans MS</vt:lpstr>
      <vt:lpstr>Office Theme</vt:lpstr>
      <vt:lpstr>Field Survey</vt:lpstr>
      <vt:lpstr>PowerPoint Presentation</vt:lpstr>
      <vt:lpstr>PowerPoint Presentation</vt:lpstr>
      <vt:lpstr>What role do plants and animals provide in a food chain?</vt:lpstr>
      <vt:lpstr>Food chain vocabulary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emma.hardy</cp:lastModifiedBy>
  <cp:revision>79</cp:revision>
  <cp:lastPrinted>2018-04-18T11:50:05Z</cp:lastPrinted>
  <dcterms:created xsi:type="dcterms:W3CDTF">2017-04-11T14:19:41Z</dcterms:created>
  <dcterms:modified xsi:type="dcterms:W3CDTF">2020-04-29T11:55:20Z</dcterms:modified>
</cp:coreProperties>
</file>