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5337" autoAdjust="0"/>
  </p:normalViewPr>
  <p:slideViewPr>
    <p:cSldViewPr snapToGrid="0">
      <p:cViewPr varScale="1">
        <p:scale>
          <a:sx n="84" d="100"/>
          <a:sy n="84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28D7-8806-4296-AAA1-882A27DA85A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EC68-F13D-4323-8F3D-3537B69A8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3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0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0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1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F1C2-9A72-49C9-8C28-99010E60AEA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F6621-543A-428E-8BBE-4EA922C5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6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031" y="332244"/>
            <a:ext cx="10461938" cy="2387600"/>
          </a:xfrm>
        </p:spPr>
        <p:txBody>
          <a:bodyPr>
            <a:normAutofit/>
          </a:bodyPr>
          <a:lstStyle/>
          <a:p>
            <a:r>
              <a:rPr lang="en-GB" sz="5400" b="1" u="sng" dirty="0"/>
              <a:t>I </a:t>
            </a:r>
            <a:r>
              <a:rPr lang="en-GB" sz="5400" b="1" u="sng" dirty="0" smtClean="0"/>
              <a:t>can portray the emotion in a story retell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15" y="3167238"/>
            <a:ext cx="4943041" cy="27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you had the chance for the robot that you designed to be produced, how long would you want it to be around for? </a:t>
            </a:r>
          </a:p>
          <a:p>
            <a:r>
              <a:rPr lang="en-GB" dirty="0" smtClean="0"/>
              <a:t>A warranty is a written promise to ensure a product will always be repaired or replaced if it or any of its parts are defective. </a:t>
            </a:r>
          </a:p>
          <a:p>
            <a:r>
              <a:rPr lang="en-GB" dirty="0" smtClean="0"/>
              <a:t>If we really wanted to persuade our buyers, how long might we say our robot has a warranty for? </a:t>
            </a:r>
          </a:p>
        </p:txBody>
      </p:sp>
      <p:pic>
        <p:nvPicPr>
          <p:cNvPr id="4" name="Picture 24" descr="Image result for gardening 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911" y="365125"/>
            <a:ext cx="2051448" cy="3081537"/>
          </a:xfrm>
          <a:prstGeom prst="rect">
            <a:avLst/>
          </a:prstGeom>
          <a:noFill/>
        </p:spPr>
      </p:pic>
      <p:pic>
        <p:nvPicPr>
          <p:cNvPr id="5" name="Picture 28" descr="Image result for dog walking 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78" y="420135"/>
            <a:ext cx="2448272" cy="2810979"/>
          </a:xfrm>
          <a:prstGeom prst="rect">
            <a:avLst/>
          </a:prstGeom>
          <a:noFill/>
        </p:spPr>
      </p:pic>
      <p:pic>
        <p:nvPicPr>
          <p:cNvPr id="6" name="Picture 34" descr="Image result for robot tidying clipart"/>
          <p:cNvPicPr>
            <a:picLocks noChangeAspect="1" noChangeArrowheads="1"/>
          </p:cNvPicPr>
          <p:nvPr/>
        </p:nvPicPr>
        <p:blipFill>
          <a:blip r:embed="rId4" cstate="print"/>
          <a:srcRect l="5486" t="4283" r="5324"/>
          <a:stretch>
            <a:fillRect/>
          </a:stretch>
        </p:blipFill>
        <p:spPr bwMode="auto">
          <a:xfrm>
            <a:off x="8344836" y="288343"/>
            <a:ext cx="2889250" cy="307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8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</a:t>
            </a:r>
            <a:r>
              <a:rPr lang="en-GB" dirty="0" err="1" smtClean="0"/>
              <a:t>Bibo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‘It is not just a machine... </a:t>
            </a:r>
          </a:p>
          <a:p>
            <a:pPr marL="0" indent="0">
              <a:buNone/>
            </a:pPr>
            <a:r>
              <a:rPr lang="en-GB" dirty="0" smtClean="0"/>
              <a:t>He is different'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Bibo</a:t>
            </a:r>
            <a:r>
              <a:rPr lang="en-GB" dirty="0" smtClean="0"/>
              <a:t> is a robot who has a </a:t>
            </a:r>
          </a:p>
          <a:p>
            <a:pPr marL="0" indent="0">
              <a:buNone/>
            </a:pPr>
            <a:r>
              <a:rPr lang="en-GB" dirty="0" smtClean="0"/>
              <a:t>warranty </a:t>
            </a:r>
            <a:r>
              <a:rPr lang="en-GB" smtClean="0"/>
              <a:t>for </a:t>
            </a:r>
            <a:r>
              <a:rPr lang="en-GB" b="1" smtClean="0">
                <a:solidFill>
                  <a:srgbClr val="FF0000"/>
                </a:solidFill>
              </a:rPr>
              <a:t>10,000 </a:t>
            </a:r>
            <a:r>
              <a:rPr lang="en-GB" b="1" dirty="0" smtClean="0">
                <a:solidFill>
                  <a:srgbClr val="FF0000"/>
                </a:solidFill>
              </a:rPr>
              <a:t>years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Sounds brilliant?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But what happens when a robot outlives the humans it was built to love?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It’s now time to watch the film. You’ll find the link on the Y6 page.</a:t>
            </a:r>
          </a:p>
          <a:p>
            <a:pPr marL="0" indent="0">
              <a:buNone/>
            </a:pPr>
            <a:r>
              <a:rPr lang="en-GB" dirty="0" smtClean="0"/>
              <a:t>As you watch, jot down notes of things you see and sounds that you can hear.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365125"/>
            <a:ext cx="6332113" cy="35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 smtClean="0"/>
              <a:t>Bibo</a:t>
            </a:r>
            <a:r>
              <a:rPr lang="en-GB" u="sng" dirty="0" smtClean="0"/>
              <a:t> the Robot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33" y="1851383"/>
            <a:ext cx="10515600" cy="48611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is the general feel/mood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of this film? </a:t>
            </a:r>
          </a:p>
          <a:p>
            <a:r>
              <a:rPr lang="en-GB" dirty="0" smtClean="0"/>
              <a:t>What could have happened to the</a:t>
            </a:r>
          </a:p>
          <a:p>
            <a:pPr marL="0" indent="0">
              <a:buNone/>
            </a:pPr>
            <a:r>
              <a:rPr lang="en-GB" dirty="0" smtClean="0"/>
              <a:t>   town? </a:t>
            </a:r>
          </a:p>
          <a:p>
            <a:r>
              <a:rPr lang="en-GB" dirty="0" smtClean="0"/>
              <a:t>Why is he the only one ‘alive’?</a:t>
            </a:r>
          </a:p>
          <a:p>
            <a:r>
              <a:rPr lang="en-GB" dirty="0" smtClean="0"/>
              <a:t>How do you think he feels? </a:t>
            </a:r>
          </a:p>
          <a:p>
            <a:endParaRPr lang="en-GB" dirty="0"/>
          </a:p>
          <a:p>
            <a:r>
              <a:rPr lang="en-GB" dirty="0" smtClean="0"/>
              <a:t>You might want to watch the film again.</a:t>
            </a:r>
          </a:p>
          <a:p>
            <a:r>
              <a:rPr lang="en-GB" dirty="0" smtClean="0"/>
              <a:t>Can you identify the significant events in the film as well as how </a:t>
            </a:r>
            <a:r>
              <a:rPr lang="en-GB" dirty="0" err="1" smtClean="0"/>
              <a:t>Bibo</a:t>
            </a:r>
            <a:r>
              <a:rPr lang="en-GB" dirty="0" smtClean="0"/>
              <a:t> might be feeling at each point.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0706"/>
            <a:ext cx="5498272" cy="41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568" y="-230413"/>
            <a:ext cx="10515600" cy="1325563"/>
          </a:xfrm>
        </p:spPr>
        <p:txBody>
          <a:bodyPr/>
          <a:lstStyle/>
          <a:p>
            <a:r>
              <a:rPr lang="en-GB" dirty="0" smtClean="0"/>
              <a:t>Did you manage to identify these events?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t="18101" r="18827" b="22209"/>
          <a:stretch/>
        </p:blipFill>
        <p:spPr bwMode="auto">
          <a:xfrm>
            <a:off x="7657846" y="882474"/>
            <a:ext cx="3570986" cy="185158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t="15988" r="21034" b="21022"/>
          <a:stretch/>
        </p:blipFill>
        <p:spPr bwMode="auto">
          <a:xfrm>
            <a:off x="4301490" y="3065314"/>
            <a:ext cx="3123438" cy="17352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2" y="969022"/>
            <a:ext cx="3273895" cy="1993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15655" r="18278" b="20735"/>
          <a:stretch/>
        </p:blipFill>
        <p:spPr bwMode="auto">
          <a:xfrm>
            <a:off x="2514180" y="5075677"/>
            <a:ext cx="2899068" cy="169508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16633" r="17205" b="21713"/>
          <a:stretch/>
        </p:blipFill>
        <p:spPr bwMode="auto">
          <a:xfrm>
            <a:off x="4301490" y="969022"/>
            <a:ext cx="2986278" cy="17650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16145" r="18846" b="20237"/>
          <a:stretch/>
        </p:blipFill>
        <p:spPr bwMode="auto">
          <a:xfrm>
            <a:off x="7840726" y="2944873"/>
            <a:ext cx="3388106" cy="17642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t="17611" r="19117" b="20248"/>
          <a:stretch/>
        </p:blipFill>
        <p:spPr bwMode="auto">
          <a:xfrm>
            <a:off x="616534" y="3237734"/>
            <a:ext cx="3388538" cy="16634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17122" r="19670" b="21232"/>
          <a:stretch/>
        </p:blipFill>
        <p:spPr bwMode="auto">
          <a:xfrm>
            <a:off x="6194093" y="4919977"/>
            <a:ext cx="3068779" cy="185078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6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I can portray the emotion in a story retell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to each picture, </a:t>
            </a:r>
            <a:r>
              <a:rPr lang="en-GB" b="1" dirty="0" smtClean="0">
                <a:solidFill>
                  <a:srgbClr val="00B0F0"/>
                </a:solidFill>
              </a:rPr>
              <a:t>describe the scene</a:t>
            </a:r>
            <a:r>
              <a:rPr lang="en-GB" dirty="0" smtClean="0"/>
              <a:t>, as well as </a:t>
            </a:r>
            <a:r>
              <a:rPr lang="en-GB" b="1" dirty="0" err="1" smtClean="0">
                <a:solidFill>
                  <a:srgbClr val="FF0000"/>
                </a:solidFill>
              </a:rPr>
              <a:t>Bibo’s</a:t>
            </a:r>
            <a:r>
              <a:rPr lang="en-GB" b="1" dirty="0" smtClean="0">
                <a:solidFill>
                  <a:srgbClr val="FF0000"/>
                </a:solidFill>
              </a:rPr>
              <a:t> emotions </a:t>
            </a:r>
            <a:r>
              <a:rPr lang="en-GB" dirty="0" smtClean="0"/>
              <a:t>at that point. You will have to use your imagination at certain points to help you to infer what is going on – that is okay!</a:t>
            </a:r>
            <a:endParaRPr lang="en-GB" dirty="0"/>
          </a:p>
          <a:p>
            <a:r>
              <a:rPr lang="en-GB" dirty="0" smtClean="0"/>
              <a:t>Think about your use of vocabulary. </a:t>
            </a:r>
            <a:br>
              <a:rPr lang="en-GB" dirty="0" smtClean="0"/>
            </a:br>
            <a:r>
              <a:rPr lang="en-GB" dirty="0" smtClean="0"/>
              <a:t>Here is a starting point…</a:t>
            </a:r>
          </a:p>
          <a:p>
            <a:pPr marL="0" indent="0">
              <a:buNone/>
            </a:pP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			   </a:t>
            </a:r>
            <a:r>
              <a:rPr lang="en-GB" dirty="0" smtClean="0">
                <a:solidFill>
                  <a:srgbClr val="00B0F0"/>
                </a:solidFill>
              </a:rPr>
              <a:t>Every day, </a:t>
            </a:r>
            <a:r>
              <a:rPr lang="en-GB" dirty="0" err="1" smtClean="0">
                <a:solidFill>
                  <a:srgbClr val="00B0F0"/>
                </a:solidFill>
              </a:rPr>
              <a:t>Bibo</a:t>
            </a:r>
            <a:r>
              <a:rPr lang="en-GB" dirty="0" smtClean="0">
                <a:solidFill>
                  <a:srgbClr val="00B0F0"/>
                </a:solidFill>
              </a:rPr>
              <a:t> wanders the same old street with 			   his ice-cream truck; </a:t>
            </a:r>
            <a:r>
              <a:rPr lang="en-GB" dirty="0" smtClean="0"/>
              <a:t>he is </a:t>
            </a:r>
            <a:r>
              <a:rPr lang="en-GB" dirty="0" smtClean="0">
                <a:solidFill>
                  <a:srgbClr val="FF0000"/>
                </a:solidFill>
              </a:rPr>
              <a:t>hopeful </a:t>
            </a:r>
            <a:r>
              <a:rPr lang="en-GB" dirty="0" smtClean="0"/>
              <a:t>his friends will 	 			   return to bring the </a:t>
            </a:r>
            <a:r>
              <a:rPr lang="en-GB" dirty="0" smtClean="0">
                <a:solidFill>
                  <a:srgbClr val="FF0000"/>
                </a:solidFill>
              </a:rPr>
              <a:t>gleaming smile</a:t>
            </a:r>
            <a:r>
              <a:rPr lang="en-GB" dirty="0" smtClean="0"/>
              <a:t> back to his face.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4" y="4229894"/>
            <a:ext cx="3345712" cy="2432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22976" y="5843016"/>
            <a:ext cx="5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Can you use semi-colons and colons within your writing today?</a:t>
            </a:r>
            <a:endParaRPr lang="en-GB" i="1" dirty="0"/>
          </a:p>
        </p:txBody>
      </p:sp>
      <p:sp>
        <p:nvSpPr>
          <p:cNvPr id="6" name="5-Point Star 5"/>
          <p:cNvSpPr/>
          <p:nvPr/>
        </p:nvSpPr>
        <p:spPr>
          <a:xfrm>
            <a:off x="4928616" y="5888736"/>
            <a:ext cx="777240" cy="621792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307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 can portray the emotion in a story retell</vt:lpstr>
      <vt:lpstr>PowerPoint Presentation</vt:lpstr>
      <vt:lpstr>Meet Bibo…</vt:lpstr>
      <vt:lpstr>Bibo the Robot </vt:lpstr>
      <vt:lpstr>Did you manage to identify these events?</vt:lpstr>
      <vt:lpstr>I can portray the emotion in a story retell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plan an emotive diary entry</dc:title>
  <dc:creator>amelia.pettitt</dc:creator>
  <cp:lastModifiedBy>amelia.pettitt</cp:lastModifiedBy>
  <cp:revision>25</cp:revision>
  <dcterms:created xsi:type="dcterms:W3CDTF">2019-04-28T14:27:40Z</dcterms:created>
  <dcterms:modified xsi:type="dcterms:W3CDTF">2020-04-24T12:49:32Z</dcterms:modified>
</cp:coreProperties>
</file>