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8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5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6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5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4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3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B275-B902-4429-AD97-54D18A9EC13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BC3B-71A3-4B78-A039-052CE54D7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3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04" y="326571"/>
            <a:ext cx="8058036" cy="60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49" y="157841"/>
            <a:ext cx="9139431" cy="65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7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4" y="349919"/>
            <a:ext cx="8245930" cy="61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41" y="207534"/>
            <a:ext cx="6170255" cy="64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29" y="327453"/>
            <a:ext cx="8554814" cy="62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223"/>
            <a:ext cx="8958458" cy="66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2020-04-21T15:29:54Z</dcterms:created>
  <dcterms:modified xsi:type="dcterms:W3CDTF">2020-04-21T15:30:24Z</dcterms:modified>
</cp:coreProperties>
</file>