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458A-B851-4E4E-8D01-6D888EB8F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9ABDF-D40B-424D-B430-CF96FD81C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968CE-2C80-4388-A638-24254FF1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7D5DF-5C8D-4DEE-8347-CB05EFE4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50B63-9E25-42A6-BD5C-C36EBDB1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76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F447-8A92-41BC-AFFB-C9CE6157A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09670-5580-46D5-B585-842621212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6848F-17A4-47A4-B873-9F84D260F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D4310-2971-439C-B941-C83E3675E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73BA1-22F0-4A6A-9E44-993E8CC10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06B6E0-54F2-4C08-A0D5-6867756EC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944D3-AF20-4EAA-ACC8-FAE1B27B5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751A8-7870-4C23-BEEA-5A1FD63E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CC0FA-F417-4668-AD13-7140E96E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2DC0C-8BB5-4591-A160-3B9A3282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5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1309-E036-48E2-AE93-E9E918D5D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14E82-940B-42A6-B97D-9FA946690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24DEC-7632-463A-B758-287738CE6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9BCA2-455D-4C9F-84E9-848098DAC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805FC-8E66-4BDD-B0A5-99858A52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8199-E1C5-4FAD-AB2C-064EF0F6E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090F3-FEE5-4879-B24D-60B1E6D01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F1A93-D32A-4AC3-A32B-D7EF86E42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796FB-38D6-405D-B9DD-223525568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1D731-D816-4A8C-A330-DA028C7D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44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795C2-71E0-4941-8932-509E8ABB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4BDF9-B5E5-4734-A30F-9C087E51C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441AA-14BE-46FC-9B00-2F53B7876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542F9-6551-40E2-8DAC-DE25B1E1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F5BAD-525C-4608-9C8A-B54BEEB4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757AE-EEE2-46FB-96B1-E998EDA0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2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D9876-5904-4A50-B5FF-737C39B24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7FCFD-C502-4026-A8F8-D584AD9F6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5B7CA-7F86-4A91-A5FB-3D14BBF20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CDD187-7F68-4389-BEC1-6433A9473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8BD355-B759-4879-9198-E7F9B5C47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9199E-1D52-4CEF-A951-7DD1743A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B151F2-376D-4694-B3AD-7428210F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33029C-377F-4E5B-A7A2-95479A0F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907D5-CDBD-4E12-BAF2-9803BECD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0AB63D-0239-40B2-AEB3-E666FD55D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786890-F5EE-4258-BE78-A356ADDE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253FB4-4B0B-4CBB-8083-D7DAD50B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22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2AA175-7FAC-4A25-8B16-98D8DDB5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B508BA-339B-494E-87F7-F0B836EA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889FD-FBC4-42CC-969B-156B1115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02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C878-88F4-4764-9691-44A1FF26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AC05E-F0B7-465F-8831-0A1D4DB88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C299E-4C85-41F4-8890-999DB26C0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D39C8-35BB-4E69-9311-E64EAC3CA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6305-C7D6-475A-967B-BB1DDA50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5BD17-F874-4718-A05F-405F1899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50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03B5C-CD05-431B-A36D-57D9B2E4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618167-E83C-48C9-AF6F-C7BA9ED82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CB6A35-F5B0-45E5-A6A2-B74688C60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426E4-10EA-4114-B11B-DD816480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4D3B6-5289-4389-8498-B83C4258F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DEB3D-72A9-4794-897B-913DD0E1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4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8C068B-3D82-41EA-BB14-0C1FA686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4C896-568E-45E1-B007-406EC572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A1E01-1CED-43AB-AC43-09E7A39F4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16EB3-08AF-4C65-BDC1-9B0C1735635B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6105C-5CAD-4347-971B-91DC6DE27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65D31-E3C2-4680-962D-72529B7188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D546-259D-4CE5-A560-4B30DBF6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3414F1-765A-4427-B69A-300E55F300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15" r="-2" b="524"/>
          <a:stretch/>
        </p:blipFill>
        <p:spPr>
          <a:xfrm>
            <a:off x="20" y="10"/>
            <a:ext cx="4637226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951BD9-0868-4CDB-ACD6-9C4209B5E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7247" y="0"/>
            <a:ext cx="755475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8C8DEB-3A14-4552-83EF-E06A22C69512}"/>
              </a:ext>
            </a:extLst>
          </p:cNvPr>
          <p:cNvSpPr txBox="1"/>
          <p:nvPr/>
        </p:nvSpPr>
        <p:spPr>
          <a:xfrm>
            <a:off x="5277328" y="640082"/>
            <a:ext cx="6274591" cy="33516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Read chapter 9 or listen to </a:t>
            </a:r>
            <a:r>
              <a:rPr lang="en-US" sz="5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Mrs</a:t>
            </a:r>
            <a:r>
              <a:rPr lang="en-US" sz="5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Alsey</a:t>
            </a:r>
            <a:r>
              <a:rPr lang="en-US" sz="5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read it.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365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B066BE-FB2D-4E29-9406-DE25B2CB7702}"/>
              </a:ext>
            </a:extLst>
          </p:cNvPr>
          <p:cNvSpPr txBox="1"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Complete a book review about the Hodgeheg.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5A71EF6-F678-4584-A95B-B94358B04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91" y="2596836"/>
            <a:ext cx="2084834" cy="323230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5632A25-1B94-49EC-A947-4F9B6C374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073" y="2481966"/>
            <a:ext cx="5455917" cy="38873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393C5D-7FCC-4D56-AF05-74CCCD28FBC1}"/>
              </a:ext>
            </a:extLst>
          </p:cNvPr>
          <p:cNvSpPr txBox="1"/>
          <p:nvPr/>
        </p:nvSpPr>
        <p:spPr>
          <a:xfrm>
            <a:off x="3362960" y="2844800"/>
            <a:ext cx="22453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download the template to use or design your own.</a:t>
            </a:r>
          </a:p>
          <a:p>
            <a:endParaRPr lang="en-GB" dirty="0"/>
          </a:p>
          <a:p>
            <a:r>
              <a:rPr lang="en-GB" dirty="0"/>
              <a:t>Don’t forget to use your neatest handwriting and capital letters and </a:t>
            </a:r>
            <a:r>
              <a:rPr lang="en-GB" dirty="0" err="1"/>
              <a:t>fullstops</a:t>
            </a:r>
            <a:r>
              <a:rPr lang="en-GB" dirty="0"/>
              <a:t> correctly.</a:t>
            </a:r>
          </a:p>
        </p:txBody>
      </p:sp>
    </p:spTree>
    <p:extLst>
      <p:ext uri="{BB962C8B-B14F-4D97-AF65-F5344CB8AC3E}">
        <p14:creationId xmlns:p14="http://schemas.microsoft.com/office/powerpoint/2010/main" val="204530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Spiers</dc:creator>
  <cp:lastModifiedBy>Debbie Spiers</cp:lastModifiedBy>
  <cp:revision>2</cp:revision>
  <dcterms:created xsi:type="dcterms:W3CDTF">2020-03-30T09:38:30Z</dcterms:created>
  <dcterms:modified xsi:type="dcterms:W3CDTF">2020-03-30T10:09:28Z</dcterms:modified>
</cp:coreProperties>
</file>