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F458A-B851-4E4E-8D01-6D888EB8F1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29ABDF-D40B-424D-B430-CF96FD81CB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5968CE-2C80-4388-A638-24254FF1B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6EB3-08AF-4C65-BDC1-9B0C1735635B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B7D5DF-5C8D-4DEE-8347-CB05EFE42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A50B63-9E25-42A6-BD5C-C36EBDB11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7D546-259D-4CE5-A560-4B30DBF60A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4769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EF447-8A92-41BC-AFFB-C9CE6157A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609670-5580-46D5-B585-842621212E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76848F-17A4-47A4-B873-9F84D260F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6EB3-08AF-4C65-BDC1-9B0C1735635B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CD4310-2971-439C-B941-C83E3675E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773BA1-22F0-4A6A-9E44-993E8CC10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7D546-259D-4CE5-A560-4B30DBF60A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3377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06B6E0-54F2-4C08-A0D5-6867756ECC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1944D3-AF20-4EAA-ACC8-FAE1B27B5E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0751A8-7870-4C23-BEEA-5A1FD63EB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6EB3-08AF-4C65-BDC1-9B0C1735635B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6CC0FA-F417-4668-AD13-7140E96EE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42DC0C-8BB5-4591-A160-3B9A32823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7D546-259D-4CE5-A560-4B30DBF60A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4157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01309-E036-48E2-AE93-E9E918D5D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714E82-940B-42A6-B97D-9FA9466906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224DEC-7632-463A-B758-287738CE6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6EB3-08AF-4C65-BDC1-9B0C1735635B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C9BCA2-455D-4C9F-84E9-848098DAC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6805FC-8E66-4BDD-B0A5-99858A525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7D546-259D-4CE5-A560-4B30DBF60A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0159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D8199-E1C5-4FAD-AB2C-064EF0F6E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F090F3-FEE5-4879-B24D-60B1E6D01B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FF1A93-D32A-4AC3-A32B-D7EF86E42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6EB3-08AF-4C65-BDC1-9B0C1735635B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4796FB-38D6-405D-B9DD-223525568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21D731-D816-4A8C-A330-DA028C7D5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7D546-259D-4CE5-A560-4B30DBF60A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442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795C2-71E0-4941-8932-509E8ABB3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44BDF9-B5E5-4734-A30F-9C087E51C1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0441AA-14BE-46FC-9B00-2F53B7876B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542F9-6551-40E2-8DAC-DE25B1E11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6EB3-08AF-4C65-BDC1-9B0C1735635B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8F5BAD-525C-4608-9C8A-B54BEEB4E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A757AE-EEE2-46FB-96B1-E998EDA04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7D546-259D-4CE5-A560-4B30DBF60A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20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D9876-5904-4A50-B5FF-737C39B24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67FCFD-C502-4026-A8F8-D584AD9F66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95B7CA-7F86-4A91-A5FB-3D14BBF20C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CDD187-7F68-4389-BEC1-6433A9473C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8BD355-B759-4879-9198-E7F9B5C47A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09199E-1D52-4CEF-A951-7DD1743A7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6EB3-08AF-4C65-BDC1-9B0C1735635B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B151F2-376D-4694-B3AD-7428210FB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33029C-377F-4E5B-A7A2-95479A0FD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7D546-259D-4CE5-A560-4B30DBF60A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54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907D5-CDBD-4E12-BAF2-9803BECD8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0AB63D-0239-40B2-AEB3-E666FD55D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6EB3-08AF-4C65-BDC1-9B0C1735635B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786890-F5EE-4258-BE78-A356ADDE4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253FB4-4B0B-4CBB-8083-D7DAD50B9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7D546-259D-4CE5-A560-4B30DBF60A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5227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2AA175-7FAC-4A25-8B16-98D8DDB59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6EB3-08AF-4C65-BDC1-9B0C1735635B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B508BA-339B-494E-87F7-F0B836EAF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0889FD-FBC4-42CC-969B-156B11158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7D546-259D-4CE5-A560-4B30DBF60A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6022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1C878-88F4-4764-9691-44A1FF260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AC05E-F0B7-465F-8831-0A1D4DB88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9C299E-4C85-41F4-8890-999DB26C09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ED39C8-35BB-4E69-9311-E64EAC3CA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6EB3-08AF-4C65-BDC1-9B0C1735635B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DE6305-C7D6-475A-967B-BB1DDA50E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B5BD17-F874-4718-A05F-405F18992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7D546-259D-4CE5-A560-4B30DBF60A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8503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03B5C-CD05-431B-A36D-57D9B2E41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618167-E83C-48C9-AF6F-C7BA9ED828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CB6A35-F5B0-45E5-A6A2-B74688C60B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D426E4-10EA-4114-B11B-DD8164803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6EB3-08AF-4C65-BDC1-9B0C1735635B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C4D3B6-5289-4389-8498-B83C4258F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2DEB3D-72A9-4794-897B-913DD0E1B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7D546-259D-4CE5-A560-4B30DBF60A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946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8C068B-3D82-41EA-BB14-0C1FA6860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14C896-568E-45E1-B007-406EC57289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CA1E01-1CED-43AB-AC43-09E7A39F4A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16EB3-08AF-4C65-BDC1-9B0C1735635B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E6105C-5CAD-4347-971B-91DC6DE27F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665D31-E3C2-4680-962D-72529B7188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7D546-259D-4CE5-A560-4B30DBF60A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620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E3414F1-765A-4427-B69A-300E55F3009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715" r="-2" b="524"/>
          <a:stretch/>
        </p:blipFill>
        <p:spPr>
          <a:xfrm>
            <a:off x="20" y="10"/>
            <a:ext cx="4637226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9951BD9-0868-4CDB-ACD6-9C4209B5E4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4637247" y="0"/>
            <a:ext cx="7554754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8C8DEB-3A14-4552-83EF-E06A22C69512}"/>
              </a:ext>
            </a:extLst>
          </p:cNvPr>
          <p:cNvSpPr txBox="1"/>
          <p:nvPr/>
        </p:nvSpPr>
        <p:spPr>
          <a:xfrm>
            <a:off x="5277328" y="640082"/>
            <a:ext cx="6274591" cy="335160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56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56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6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Read chapter 9 or listen to </a:t>
            </a:r>
            <a:r>
              <a:rPr lang="en-US" sz="56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Mrs</a:t>
            </a:r>
            <a:r>
              <a:rPr lang="en-US" sz="56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6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Alsey</a:t>
            </a:r>
            <a:r>
              <a:rPr lang="en-US" sz="56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read it. 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56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3365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96882" y="280374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7B066BE-FB2D-4E29-9406-DE25B2CB7702}"/>
              </a:ext>
            </a:extLst>
          </p:cNvPr>
          <p:cNvSpPr txBox="1"/>
          <p:nvPr/>
        </p:nvSpPr>
        <p:spPr>
          <a:xfrm>
            <a:off x="546351" y="433545"/>
            <a:ext cx="11139854" cy="9304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6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Complete a book review about the Hodgeheg.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30078" y="1522292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35A71EF6-F678-4584-A95B-B94358B043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791" y="2596836"/>
            <a:ext cx="2084834" cy="3232301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B146403-F3D6-484B-B2ED-97F9565D03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116278" y="2596836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85632A25-1B94-49EC-A947-4F9B6C374F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5073" y="2481966"/>
            <a:ext cx="5455917" cy="388734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F393C5D-7FCC-4D56-AF05-74CCCD28FBC1}"/>
              </a:ext>
            </a:extLst>
          </p:cNvPr>
          <p:cNvSpPr txBox="1"/>
          <p:nvPr/>
        </p:nvSpPr>
        <p:spPr>
          <a:xfrm>
            <a:off x="3362960" y="2844800"/>
            <a:ext cx="224535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You can download the template to use or design your own.</a:t>
            </a:r>
          </a:p>
          <a:p>
            <a:endParaRPr lang="en-GB" dirty="0"/>
          </a:p>
          <a:p>
            <a:r>
              <a:rPr lang="en-GB" dirty="0"/>
              <a:t>Don’t forget to use your neatest handwriting and capital letters and </a:t>
            </a:r>
            <a:r>
              <a:rPr lang="en-GB" dirty="0" err="1"/>
              <a:t>fullstops</a:t>
            </a:r>
            <a:r>
              <a:rPr lang="en-GB" dirty="0"/>
              <a:t> correctly.</a:t>
            </a:r>
          </a:p>
        </p:txBody>
      </p:sp>
    </p:spTree>
    <p:extLst>
      <p:ext uri="{BB962C8B-B14F-4D97-AF65-F5344CB8AC3E}">
        <p14:creationId xmlns:p14="http://schemas.microsoft.com/office/powerpoint/2010/main" val="2045307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45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Debbie Spiers</dc:creator>
  <cp:lastModifiedBy>Debbie Spiers</cp:lastModifiedBy>
  <cp:revision>2</cp:revision>
  <dcterms:created xsi:type="dcterms:W3CDTF">2020-03-30T09:38:30Z</dcterms:created>
  <dcterms:modified xsi:type="dcterms:W3CDTF">2020-03-30T10:09:28Z</dcterms:modified>
</cp:coreProperties>
</file>