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80EC-DA5C-40DA-9206-91F84D4C6FF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0EC-C551-4466-AF9A-5D1EE1DA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1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80EC-DA5C-40DA-9206-91F84D4C6FF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0EC-C551-4466-AF9A-5D1EE1DA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80EC-DA5C-40DA-9206-91F84D4C6FF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0EC-C551-4466-AF9A-5D1EE1DA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4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80EC-DA5C-40DA-9206-91F84D4C6FF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0EC-C551-4466-AF9A-5D1EE1DA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9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80EC-DA5C-40DA-9206-91F84D4C6FF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0EC-C551-4466-AF9A-5D1EE1DA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1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80EC-DA5C-40DA-9206-91F84D4C6FF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0EC-C551-4466-AF9A-5D1EE1DA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2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80EC-DA5C-40DA-9206-91F84D4C6FF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0EC-C551-4466-AF9A-5D1EE1DA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5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80EC-DA5C-40DA-9206-91F84D4C6FF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0EC-C551-4466-AF9A-5D1EE1DA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9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80EC-DA5C-40DA-9206-91F84D4C6FF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0EC-C551-4466-AF9A-5D1EE1DA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9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80EC-DA5C-40DA-9206-91F84D4C6FF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0EC-C551-4466-AF9A-5D1EE1DA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8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80EC-DA5C-40DA-9206-91F84D4C6FF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D0EC-C551-4466-AF9A-5D1EE1DA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75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680EC-DA5C-40DA-9206-91F84D4C6FF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CD0EC-C551-4466-AF9A-5D1EE1DA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72" y="266247"/>
            <a:ext cx="9187543" cy="63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728" y="177446"/>
            <a:ext cx="8556172" cy="65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7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95" y="83078"/>
            <a:ext cx="8621307" cy="65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7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85" y="365125"/>
            <a:ext cx="9413774" cy="59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2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44" y="180068"/>
            <a:ext cx="8408983" cy="629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6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courtney.barnett</dc:creator>
  <cp:lastModifiedBy>courtney.barnett</cp:lastModifiedBy>
  <cp:revision>1</cp:revision>
  <dcterms:created xsi:type="dcterms:W3CDTF">2020-04-09T12:22:35Z</dcterms:created>
  <dcterms:modified xsi:type="dcterms:W3CDTF">2020-04-09T12:24:03Z</dcterms:modified>
</cp:coreProperties>
</file>