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58" r:id="rId2"/>
    <p:sldId id="264" r:id="rId3"/>
    <p:sldId id="268" r:id="rId4"/>
    <p:sldId id="276" r:id="rId5"/>
    <p:sldId id="269" r:id="rId6"/>
    <p:sldId id="270" r:id="rId7"/>
    <p:sldId id="271" r:id="rId8"/>
    <p:sldId id="272" r:id="rId9"/>
    <p:sldId id="273" r:id="rId10"/>
    <p:sldId id="274" r:id="rId11"/>
    <p:sldId id="277" r:id="rId12"/>
    <p:sldId id="27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Sassoon Infant Md" panose="02000603050000020003" pitchFamily="50" charset="0"/>
      <p:regular r:id="rId21"/>
    </p:embeddedFont>
    <p:embeddedFont>
      <p:font typeface="BPreplay" panose="02000503000000020004" pitchFamily="50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pos="476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38">
          <p15:clr>
            <a:srgbClr val="A4A3A4"/>
          </p15:clr>
        </p15:guide>
        <p15:guide id="9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13"/>
    <a:srgbClr val="FDFDFD"/>
    <a:srgbClr val="A2DE60"/>
    <a:srgbClr val="AAF175"/>
    <a:srgbClr val="6AAC24"/>
    <a:srgbClr val="FBD04A"/>
    <a:srgbClr val="8BA975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  <p:guide pos="317"/>
        <p:guide pos="5420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5DD5A4-5CCE-455D-9450-213470909401}" type="datetimeFigureOut">
              <a:rPr lang="en-GB"/>
              <a:pPr>
                <a:defRPr/>
              </a:pPr>
              <a:t>13/04/2020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1ACCB4-17E6-4AD9-86C4-55EC353EA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1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3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9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7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45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6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1" r:id="rId4"/>
    <p:sldLayoutId id="2147483682" r:id="rId5"/>
    <p:sldLayoutId id="214748368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wink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8175"/>
            <a:ext cx="5873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714500"/>
            <a:ext cx="3783013" cy="4191000"/>
          </a:xfrm>
          <a:prstGeom prst="rect">
            <a:avLst/>
          </a:prstGeom>
          <a:solidFill>
            <a:srgbClr val="FFD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  <a:endParaRPr lang="en-GB" dirty="0"/>
          </a:p>
        </p:txBody>
      </p:sp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You can choose which activity you would like to do to show your learning.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05350" y="1714500"/>
            <a:ext cx="3683000" cy="4191000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4332" r="49469" b="12617"/>
          <a:stretch>
            <a:fillRect/>
          </a:stretch>
        </p:blipFill>
        <p:spPr bwMode="auto">
          <a:xfrm>
            <a:off x="889000" y="3292475"/>
            <a:ext cx="1765300" cy="2451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267075"/>
            <a:ext cx="14986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1497013" y="2062163"/>
            <a:ext cx="2443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/>
              <a:t>You can make a plant flap book of fun facts </a:t>
            </a:r>
          </a:p>
        </p:txBody>
      </p:sp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4381500" y="2185988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/>
              <a:t>OR</a:t>
            </a:r>
          </a:p>
        </p:txBody>
      </p:sp>
      <p:pic>
        <p:nvPicPr>
          <p:cNvPr id="163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203575"/>
            <a:ext cx="1889125" cy="2673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4965700" y="1965325"/>
            <a:ext cx="3330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/>
              <a:t>Make a parts of plant pairs game to play with your brother or sister or family.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714500"/>
            <a:ext cx="3128963" cy="4191000"/>
          </a:xfrm>
          <a:prstGeom prst="rect">
            <a:avLst/>
          </a:prstGeom>
          <a:solidFill>
            <a:srgbClr val="FFD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Choice 1 activity: </a:t>
            </a:r>
            <a:br>
              <a:rPr lang="en-GB" altLang="en-US" dirty="0" smtClean="0"/>
            </a:br>
            <a:r>
              <a:rPr lang="en-GB" altLang="en-US" dirty="0" smtClean="0"/>
              <a:t>Fun Facts Flap Book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19550" y="1714500"/>
            <a:ext cx="4368800" cy="4191000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755650" y="1714500"/>
            <a:ext cx="3128963" cy="41910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+mn-lt"/>
              </a:rPr>
              <a:t>Now </a:t>
            </a:r>
            <a:r>
              <a:rPr lang="en-GB" dirty="0">
                <a:latin typeface="+mn-lt"/>
              </a:rPr>
              <a:t>is your chance to show what you have learnt! </a:t>
            </a:r>
            <a:endParaRPr lang="en-GB" dirty="0" smtClean="0">
              <a:latin typeface="+mn-lt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latin typeface="+mn-lt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+mn-lt"/>
              </a:rPr>
              <a:t>Your </a:t>
            </a:r>
            <a:r>
              <a:rPr lang="en-GB" dirty="0">
                <a:latin typeface="+mn-lt"/>
              </a:rPr>
              <a:t>job is to create a folding leaflet to explain the function of the different parts of a plant. </a:t>
            </a:r>
            <a:endParaRPr lang="en-GB" dirty="0" smtClean="0">
              <a:latin typeface="+mn-lt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+mn-lt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+mn-lt"/>
              </a:rPr>
              <a:t>You can use the resources on our website page or create and make your own. </a:t>
            </a:r>
            <a:endParaRPr lang="en-GB" dirty="0">
              <a:latin typeface="+mn-lt"/>
            </a:endParaRPr>
          </a:p>
        </p:txBody>
      </p:sp>
      <p:pic>
        <p:nvPicPr>
          <p:cNvPr id="174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4332" r="49469" b="12617"/>
          <a:stretch>
            <a:fillRect/>
          </a:stretch>
        </p:blipFill>
        <p:spPr bwMode="auto">
          <a:xfrm>
            <a:off x="4203700" y="1812925"/>
            <a:ext cx="1568450" cy="2176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141663"/>
            <a:ext cx="14986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525588"/>
            <a:ext cx="7632700" cy="1028700"/>
          </a:xfrm>
          <a:prstGeom prst="rect">
            <a:avLst/>
          </a:prstGeom>
          <a:solidFill>
            <a:srgbClr val="FFD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Choice 2 activity: </a:t>
            </a:r>
            <a:br>
              <a:rPr lang="en-GB" altLang="en-US" dirty="0" smtClean="0"/>
            </a:br>
            <a:r>
              <a:rPr lang="en-GB" altLang="en-US" dirty="0" smtClean="0"/>
              <a:t>Pairs Game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73075" y="1285875"/>
            <a:ext cx="3516313" cy="15240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Use </a:t>
            </a:r>
            <a:r>
              <a:rPr lang="en-GB" dirty="0" smtClean="0">
                <a:latin typeface="+mn-lt"/>
              </a:rPr>
              <a:t>the Pairs </a:t>
            </a:r>
            <a:r>
              <a:rPr lang="en-GB" dirty="0">
                <a:latin typeface="+mn-lt"/>
              </a:rPr>
              <a:t>Cards to try to match a picture of a part of a plant with its function.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657475"/>
            <a:ext cx="7632700" cy="3378200"/>
          </a:xfrm>
          <a:prstGeom prst="rect">
            <a:avLst/>
          </a:prstGeom>
          <a:solidFill>
            <a:srgbClr val="FFD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600325"/>
            <a:ext cx="2468562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6411">
            <a:off x="4379913" y="2889250"/>
            <a:ext cx="1085850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090">
            <a:off x="7002463" y="2833688"/>
            <a:ext cx="1085850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642">
            <a:off x="6972300" y="4081463"/>
            <a:ext cx="1071563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2440">
            <a:off x="4076700" y="4371975"/>
            <a:ext cx="1071563" cy="500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450">
            <a:off x="5700713" y="4125913"/>
            <a:ext cx="1071562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677">
            <a:off x="7035800" y="5300663"/>
            <a:ext cx="1071563" cy="50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672">
            <a:off x="5797550" y="3309938"/>
            <a:ext cx="1071563" cy="50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Individual Work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1" t="35803" r="4771" b="48766"/>
          <a:stretch>
            <a:fillRect/>
          </a:stretch>
        </p:blipFill>
        <p:spPr bwMode="auto">
          <a:xfrm rot="-493642">
            <a:off x="5232400" y="4846638"/>
            <a:ext cx="1076325" cy="1057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Rectangle 1"/>
          <p:cNvSpPr>
            <a:spLocks noChangeArrowheads="1"/>
          </p:cNvSpPr>
          <p:nvPr/>
        </p:nvSpPr>
        <p:spPr bwMode="auto">
          <a:xfrm>
            <a:off x="4017963" y="6037263"/>
            <a:ext cx="4449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The winner is the person with the most pairs. </a:t>
            </a:r>
          </a:p>
        </p:txBody>
      </p:sp>
      <p:sp>
        <p:nvSpPr>
          <p:cNvPr id="18449" name="Rectangle 2"/>
          <p:cNvSpPr>
            <a:spLocks noChangeArrowheads="1"/>
          </p:cNvSpPr>
          <p:nvPr/>
        </p:nvSpPr>
        <p:spPr bwMode="auto">
          <a:xfrm>
            <a:off x="5162550" y="1709738"/>
            <a:ext cx="3125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If you don’t have a printer you could make your own cards.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525588"/>
            <a:ext cx="7632700" cy="1455737"/>
          </a:xfrm>
          <a:prstGeom prst="rect">
            <a:avLst/>
          </a:prstGeom>
          <a:solidFill>
            <a:srgbClr val="6295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smtClean="0"/>
              <a:t>Plants!</a:t>
            </a:r>
          </a:p>
        </p:txBody>
      </p:sp>
      <p:sp>
        <p:nvSpPr>
          <p:cNvPr id="8196" name="Content Placeholder 6"/>
          <p:cNvSpPr>
            <a:spLocks noGrp="1"/>
          </p:cNvSpPr>
          <p:nvPr>
            <p:ph idx="1"/>
          </p:nvPr>
        </p:nvSpPr>
        <p:spPr>
          <a:xfrm>
            <a:off x="503238" y="1352550"/>
            <a:ext cx="8220075" cy="1792288"/>
          </a:xfrm>
        </p:spPr>
        <p:txBody>
          <a:bodyPr anchor="ctr"/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mtClean="0"/>
              <a:t>We are going to be learning about plants.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mtClean="0"/>
              <a:t>Do you recognise any of these plants?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mtClean="0"/>
              <a:t>Do you know what the different parts of the plants are called?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3132138"/>
            <a:ext cx="7632700" cy="2960687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344988"/>
            <a:ext cx="20478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3"/>
          <a:stretch>
            <a:fillRect/>
          </a:stretch>
        </p:blipFill>
        <p:spPr bwMode="auto">
          <a:xfrm rot="255405">
            <a:off x="6699250" y="3043238"/>
            <a:ext cx="17303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"/>
          <a:stretch>
            <a:fillRect/>
          </a:stretch>
        </p:blipFill>
        <p:spPr bwMode="auto">
          <a:xfrm>
            <a:off x="5737225" y="4140200"/>
            <a:ext cx="27527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6629">
            <a:off x="833438" y="3051175"/>
            <a:ext cx="16795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 b="2116"/>
          <a:stretch>
            <a:fillRect/>
          </a:stretch>
        </p:blipFill>
        <p:spPr bwMode="auto">
          <a:xfrm>
            <a:off x="2532063" y="3132138"/>
            <a:ext cx="167957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0223">
            <a:off x="5399088" y="3246438"/>
            <a:ext cx="133508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88"/>
          <a:stretch>
            <a:fillRect/>
          </a:stretch>
        </p:blipFill>
        <p:spPr bwMode="auto">
          <a:xfrm rot="-1008267">
            <a:off x="3168650" y="3105150"/>
            <a:ext cx="2384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 rot="658017">
            <a:off x="4294188" y="3894138"/>
            <a:ext cx="442912" cy="465137"/>
          </a:xfrm>
          <a:prstGeom prst="rect">
            <a:avLst/>
          </a:prstGeom>
          <a:solidFill>
            <a:srgbClr val="FB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20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940175"/>
            <a:ext cx="15573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7557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dirty="0" smtClean="0"/>
              <a:t>Parts of a Plant: Can you name </a:t>
            </a:r>
            <a:br>
              <a:rPr lang="en-GB" dirty="0" smtClean="0"/>
            </a:br>
            <a:r>
              <a:rPr lang="en-GB" dirty="0" smtClean="0"/>
              <a:t>the parts of a plant? </a:t>
            </a:r>
            <a:endParaRPr lang="en-GB" dirty="0"/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9" b="11575"/>
          <a:stretch>
            <a:fillRect/>
          </a:stretch>
        </p:blipFill>
        <p:spPr bwMode="auto">
          <a:xfrm>
            <a:off x="3165475" y="2576513"/>
            <a:ext cx="26384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3200" y="2974975"/>
            <a:ext cx="2276475" cy="776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65263" y="5060950"/>
            <a:ext cx="2276475" cy="776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59450" y="4038600"/>
            <a:ext cx="2276475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67400" y="5867400"/>
            <a:ext cx="2276475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6" name="Straight Connector 15"/>
          <p:cNvCxnSpPr>
            <a:stCxn id="7" idx="3"/>
          </p:cNvCxnSpPr>
          <p:nvPr/>
        </p:nvCxnSpPr>
        <p:spPr>
          <a:xfrm flipV="1">
            <a:off x="3749675" y="3360738"/>
            <a:ext cx="371475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41738" y="5365750"/>
            <a:ext cx="742950" cy="12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76813" y="4468813"/>
            <a:ext cx="790575" cy="104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011738" y="6273800"/>
            <a:ext cx="862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Rectangle 1"/>
          <p:cNvSpPr>
            <a:spLocks noChangeArrowheads="1"/>
          </p:cNvSpPr>
          <p:nvPr/>
        </p:nvSpPr>
        <p:spPr bwMode="auto">
          <a:xfrm>
            <a:off x="5278438" y="2022475"/>
            <a:ext cx="311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Do you know the names of the different parts of a plant? </a:t>
            </a:r>
          </a:p>
        </p:txBody>
      </p:sp>
      <p:sp>
        <p:nvSpPr>
          <p:cNvPr id="9229" name="Rectangle 2"/>
          <p:cNvSpPr>
            <a:spLocks noChangeArrowheads="1"/>
          </p:cNvSpPr>
          <p:nvPr/>
        </p:nvSpPr>
        <p:spPr bwMode="auto">
          <a:xfrm>
            <a:off x="623888" y="2000250"/>
            <a:ext cx="2751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Plants have different parts that do different jobs.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7557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dirty="0" smtClean="0"/>
              <a:t>Parts of a Plant:</a:t>
            </a:r>
            <a:br>
              <a:rPr lang="en-GB" dirty="0" smtClean="0"/>
            </a:br>
            <a:r>
              <a:rPr lang="en-GB" dirty="0" smtClean="0"/>
              <a:t>How Did You Do?</a:t>
            </a:r>
            <a:endParaRPr lang="en-GB" dirty="0"/>
          </a:p>
        </p:txBody>
      </p:sp>
      <p:pic>
        <p:nvPicPr>
          <p:cNvPr id="10243" name="Pai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9" b="11575"/>
          <a:stretch>
            <a:fillRect/>
          </a:stretch>
        </p:blipFill>
        <p:spPr bwMode="auto">
          <a:xfrm>
            <a:off x="3157538" y="1952625"/>
            <a:ext cx="26384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57325" y="2176463"/>
            <a:ext cx="2276475" cy="776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57325" y="4395788"/>
            <a:ext cx="2276475" cy="776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67400" y="3041650"/>
            <a:ext cx="2276475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67400" y="5260975"/>
            <a:ext cx="2276475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57325" y="23796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Flower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57325" y="4598988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Stem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81688" y="3244850"/>
            <a:ext cx="227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Leaves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81688" y="5464175"/>
            <a:ext cx="227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Roots</a:t>
            </a:r>
          </a:p>
        </p:txBody>
      </p:sp>
      <p:cxnSp>
        <p:nvCxnSpPr>
          <p:cNvPr id="16" name="Straight Connector 15"/>
          <p:cNvCxnSpPr>
            <a:stCxn id="7" idx="3"/>
          </p:cNvCxnSpPr>
          <p:nvPr/>
        </p:nvCxnSpPr>
        <p:spPr>
          <a:xfrm flipV="1">
            <a:off x="3733800" y="2562225"/>
            <a:ext cx="371475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33800" y="4675188"/>
            <a:ext cx="742950" cy="12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9" idx="1"/>
          </p:cNvCxnSpPr>
          <p:nvPr/>
        </p:nvCxnSpPr>
        <p:spPr>
          <a:xfrm flipV="1">
            <a:off x="5076825" y="3429000"/>
            <a:ext cx="790575" cy="104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019675" y="5667375"/>
            <a:ext cx="8620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7500" y="1525588"/>
            <a:ext cx="4260850" cy="4567237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67" name="Picture 13" descr="R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r="43810"/>
          <a:stretch>
            <a:fillRect/>
          </a:stretch>
        </p:blipFill>
        <p:spPr bwMode="auto">
          <a:xfrm>
            <a:off x="755650" y="1528763"/>
            <a:ext cx="324167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Jobs Do They Do?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127500" y="1525588"/>
            <a:ext cx="4260850" cy="456723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 smtClean="0">
                <a:latin typeface="+mj-lt"/>
              </a:rPr>
              <a:t>Roots</a:t>
            </a:r>
            <a:endParaRPr lang="en-GB" dirty="0" smtClean="0">
              <a:latin typeface="+mj-lt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+mj-lt"/>
              </a:rPr>
              <a:t>Where do we find the roots of a plant?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They grow underneath a plant, </a:t>
            </a:r>
            <a:r>
              <a:rPr lang="en-GB" dirty="0" smtClean="0">
                <a:latin typeface="+mn-lt"/>
              </a:rPr>
              <a:t>below the </a:t>
            </a:r>
            <a:r>
              <a:rPr lang="en-GB" dirty="0">
                <a:latin typeface="+mn-lt"/>
              </a:rPr>
              <a:t>surface of the soil.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Roots are usually long and are covered in small hairs</a:t>
            </a:r>
            <a:r>
              <a:rPr lang="en-GB" dirty="0" smtClean="0">
                <a:latin typeface="+mn-lt"/>
              </a:rPr>
              <a:t>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j-lt"/>
              </a:rPr>
              <a:t>What do you think their jobs are</a:t>
            </a:r>
            <a:r>
              <a:rPr lang="en-GB" dirty="0" smtClean="0">
                <a:latin typeface="+mj-lt"/>
              </a:rPr>
              <a:t>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The roots anchor the plant in the ground.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They absorb water and nutrients from the soil</a:t>
            </a:r>
            <a:r>
              <a:rPr lang="en-GB" dirty="0" smtClean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2825750" y="6238875"/>
            <a:ext cx="3492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barnoid @flickr.com) 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27500" y="1525588"/>
            <a:ext cx="4260850" cy="4567237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1" name="Picture 7" descr="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r="1350"/>
          <a:stretch>
            <a:fillRect/>
          </a:stretch>
        </p:blipFill>
        <p:spPr bwMode="auto">
          <a:xfrm>
            <a:off x="755650" y="1528763"/>
            <a:ext cx="324167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Jobs Do They Do?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159250" y="1525588"/>
            <a:ext cx="4229100" cy="456723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 smtClean="0">
                <a:latin typeface="+mj-lt"/>
              </a:rPr>
              <a:t>Stem or Trunk</a:t>
            </a:r>
            <a:endParaRPr lang="en-GB" dirty="0" smtClean="0">
              <a:latin typeface="+mj-lt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+mj-lt"/>
              </a:rPr>
              <a:t>What is a stem or trunk?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+mn-lt"/>
              </a:rPr>
              <a:t>Branches</a:t>
            </a:r>
            <a:r>
              <a:rPr lang="en-GB" dirty="0">
                <a:latin typeface="+mn-lt"/>
              </a:rPr>
              <a:t>, leaves and flowers grow from the stem or trunk.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A trunk is woody, and often has a layer of bark around it.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+mj-lt"/>
              </a:rPr>
              <a:t>What job does it do?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The stem or trunk holds the plant up.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It also carries water and nutrients from the roots to the leaves. </a:t>
            </a:r>
          </a:p>
        </p:txBody>
      </p:sp>
      <p:sp>
        <p:nvSpPr>
          <p:cNvPr id="12294" name="TextBox 21"/>
          <p:cNvSpPr txBox="1">
            <a:spLocks noChangeArrowheads="1"/>
          </p:cNvSpPr>
          <p:nvPr/>
        </p:nvSpPr>
        <p:spPr bwMode="auto">
          <a:xfrm>
            <a:off x="2825750" y="6238875"/>
            <a:ext cx="3492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tonrulkens @flickr.com) 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27500" y="1525588"/>
            <a:ext cx="4260850" cy="4567237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315" name="Picture 7" descr="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0"/>
          <a:stretch>
            <a:fillRect/>
          </a:stretch>
        </p:blipFill>
        <p:spPr bwMode="auto">
          <a:xfrm>
            <a:off x="755650" y="1528763"/>
            <a:ext cx="324167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Jobs Do They Do?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127500" y="1525588"/>
            <a:ext cx="4260850" cy="456723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 smtClean="0">
                <a:latin typeface="+mj-lt"/>
              </a:rPr>
              <a:t>Leaves</a:t>
            </a:r>
            <a:endParaRPr lang="en-GB" dirty="0" smtClean="0">
              <a:latin typeface="+mj-lt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+mj-lt"/>
              </a:rPr>
              <a:t>What job do leaves do?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The leaves make food for the plant using sunlight and carbon dioxide from the air.</a:t>
            </a:r>
          </a:p>
        </p:txBody>
      </p:sp>
      <p:sp>
        <p:nvSpPr>
          <p:cNvPr id="13318" name="TextBox 21"/>
          <p:cNvSpPr txBox="1">
            <a:spLocks noChangeArrowheads="1"/>
          </p:cNvSpPr>
          <p:nvPr/>
        </p:nvSpPr>
        <p:spPr bwMode="auto">
          <a:xfrm>
            <a:off x="2825750" y="6238875"/>
            <a:ext cx="3492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 leaf watoru @flickr.com) 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r="8405"/>
          <a:stretch>
            <a:fillRect/>
          </a:stretch>
        </p:blipFill>
        <p:spPr bwMode="auto">
          <a:xfrm>
            <a:off x="755650" y="1528763"/>
            <a:ext cx="32416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Jobs Do They Do?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27500" y="1525588"/>
            <a:ext cx="4260850" cy="4567237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127500" y="1525588"/>
            <a:ext cx="4260850" cy="436562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 smtClean="0">
                <a:latin typeface="+mj-lt"/>
              </a:rPr>
              <a:t>Flowers</a:t>
            </a:r>
            <a:endParaRPr lang="en-GB" dirty="0" smtClean="0">
              <a:latin typeface="+mj-lt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+mj-lt"/>
              </a:rPr>
              <a:t>Do you know what the flower’s job is?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Flowers are brightly coloured to attract insects and birds.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The insects carry pollen to other flowers. 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Flowers use the pollen to make seeds to grow new plants.</a:t>
            </a:r>
          </a:p>
        </p:txBody>
      </p:sp>
      <p:sp>
        <p:nvSpPr>
          <p:cNvPr id="14342" name="TextBox 21"/>
          <p:cNvSpPr txBox="1">
            <a:spLocks noChangeArrowheads="1"/>
          </p:cNvSpPr>
          <p:nvPr/>
        </p:nvSpPr>
        <p:spPr bwMode="auto">
          <a:xfrm>
            <a:off x="2825750" y="6238875"/>
            <a:ext cx="3492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Puzzler4879 @flickr.com) 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1519238"/>
            <a:ext cx="7632700" cy="1163637"/>
          </a:xfrm>
          <a:prstGeom prst="rect">
            <a:avLst/>
          </a:prstGeom>
          <a:solidFill>
            <a:srgbClr val="FFD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Can You Remember?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2754313"/>
            <a:ext cx="7632700" cy="3338512"/>
          </a:xfrm>
          <a:prstGeom prst="rect">
            <a:avLst/>
          </a:prstGeom>
          <a:solidFill>
            <a:srgbClr val="FFD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755650" y="1425575"/>
            <a:ext cx="7632700" cy="135096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n-lt"/>
              </a:rPr>
              <a:t>Look at these pictures of the different parts of a plant. 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What can you remember about what the different parts of the plant do? </a:t>
            </a:r>
            <a:endParaRPr lang="en-GB" dirty="0">
              <a:latin typeface="+mn-lt"/>
            </a:endParaRPr>
          </a:p>
        </p:txBody>
      </p:sp>
      <p:grpSp>
        <p:nvGrpSpPr>
          <p:cNvPr id="15366" name="Group 1"/>
          <p:cNvGrpSpPr>
            <a:grpSpLocks/>
          </p:cNvGrpSpPr>
          <p:nvPr/>
        </p:nvGrpSpPr>
        <p:grpSpPr bwMode="auto">
          <a:xfrm>
            <a:off x="885825" y="2855913"/>
            <a:ext cx="7362825" cy="3179762"/>
            <a:chOff x="876300" y="2797499"/>
            <a:chExt cx="7362825" cy="3179438"/>
          </a:xfrm>
        </p:grpSpPr>
        <p:pic>
          <p:nvPicPr>
            <p:cNvPr id="15367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2" r="13290"/>
            <a:stretch>
              <a:fillRect/>
            </a:stretch>
          </p:blipFill>
          <p:spPr bwMode="auto">
            <a:xfrm>
              <a:off x="6486524" y="2824162"/>
              <a:ext cx="1752601" cy="315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5" descr="Lea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" t="17117" r="240" b="10751"/>
            <a:stretch>
              <a:fillRect/>
            </a:stretch>
          </p:blipFill>
          <p:spPr bwMode="auto">
            <a:xfrm rot="-5400000">
              <a:off x="3909218" y="3517105"/>
              <a:ext cx="3167064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9" name="Picture 7" descr="Ste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9" r="12851"/>
            <a:stretch>
              <a:fillRect/>
            </a:stretch>
          </p:blipFill>
          <p:spPr bwMode="auto">
            <a:xfrm>
              <a:off x="2746374" y="2797500"/>
              <a:ext cx="1752601" cy="316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70" name="Picture 17" descr="Roo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0" r="54254"/>
            <a:stretch>
              <a:fillRect/>
            </a:stretch>
          </p:blipFill>
          <p:spPr bwMode="auto">
            <a:xfrm>
              <a:off x="876300" y="2797499"/>
              <a:ext cx="1752600" cy="3165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504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Sassoon Infant Rg</vt:lpstr>
      <vt:lpstr>Sassoon Infant Md</vt:lpstr>
      <vt:lpstr>Arial</vt:lpstr>
      <vt:lpstr>BPreplay</vt:lpstr>
      <vt:lpstr>Office Theme</vt:lpstr>
      <vt:lpstr>PowerPoint Presentation</vt:lpstr>
      <vt:lpstr>Plants!</vt:lpstr>
      <vt:lpstr>Parts of a Plant: Can you name  the parts of a plant? </vt:lpstr>
      <vt:lpstr>Parts of a Plant: How Did You Do?</vt:lpstr>
      <vt:lpstr>What Jobs Do They Do?</vt:lpstr>
      <vt:lpstr>What Jobs Do They Do?</vt:lpstr>
      <vt:lpstr>What Jobs Do They Do?</vt:lpstr>
      <vt:lpstr>What Jobs Do They Do?</vt:lpstr>
      <vt:lpstr>What Can You Remember?</vt:lpstr>
      <vt:lpstr>You can choose which activity you would like to do to show your learning. </vt:lpstr>
      <vt:lpstr>Choice 1 activity:  Fun Facts Flap Book </vt:lpstr>
      <vt:lpstr>Choice 2 activity:  Pairs Game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Kellie Boyle</cp:lastModifiedBy>
  <cp:revision>88</cp:revision>
  <dcterms:created xsi:type="dcterms:W3CDTF">2014-10-01T16:09:27Z</dcterms:created>
  <dcterms:modified xsi:type="dcterms:W3CDTF">2020-04-13T10:54:03Z</dcterms:modified>
</cp:coreProperties>
</file>