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6FCD-3ACB-4A23-BCFA-263895AF853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8F5-BB8F-48A7-ADB2-20F40DC04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1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6FCD-3ACB-4A23-BCFA-263895AF853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8F5-BB8F-48A7-ADB2-20F40DC04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59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6FCD-3ACB-4A23-BCFA-263895AF853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8F5-BB8F-48A7-ADB2-20F40DC04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7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6FCD-3ACB-4A23-BCFA-263895AF853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8F5-BB8F-48A7-ADB2-20F40DC04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26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6FCD-3ACB-4A23-BCFA-263895AF853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8F5-BB8F-48A7-ADB2-20F40DC04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89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6FCD-3ACB-4A23-BCFA-263895AF853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8F5-BB8F-48A7-ADB2-20F40DC04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1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6FCD-3ACB-4A23-BCFA-263895AF853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8F5-BB8F-48A7-ADB2-20F40DC04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6FCD-3ACB-4A23-BCFA-263895AF853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8F5-BB8F-48A7-ADB2-20F40DC04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6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6FCD-3ACB-4A23-BCFA-263895AF853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8F5-BB8F-48A7-ADB2-20F40DC04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21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6FCD-3ACB-4A23-BCFA-263895AF853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8F5-BB8F-48A7-ADB2-20F40DC04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3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6FCD-3ACB-4A23-BCFA-263895AF853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B18F5-BB8F-48A7-ADB2-20F40DC04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82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6FCD-3ACB-4A23-BCFA-263895AF853E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B18F5-BB8F-48A7-ADB2-20F40DC04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09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843" y="332015"/>
            <a:ext cx="7848600" cy="59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5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63" y="146956"/>
            <a:ext cx="8659208" cy="64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1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4" y="513500"/>
            <a:ext cx="10470984" cy="54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4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556" y="42999"/>
            <a:ext cx="8617449" cy="64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2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4" y="206321"/>
            <a:ext cx="8201366" cy="5987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9057" y="92529"/>
            <a:ext cx="277586" cy="67219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3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66" y="92527"/>
            <a:ext cx="8397323" cy="63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4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14" y="288471"/>
            <a:ext cx="8447886" cy="60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courtney.barnett</dc:creator>
  <cp:lastModifiedBy>courtney.barnett</cp:lastModifiedBy>
  <cp:revision>1</cp:revision>
  <dcterms:created xsi:type="dcterms:W3CDTF">2020-04-14T12:42:05Z</dcterms:created>
  <dcterms:modified xsi:type="dcterms:W3CDTF">2020-04-14T12:42:23Z</dcterms:modified>
</cp:coreProperties>
</file>