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1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4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0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9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2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0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9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2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9AEF1-8EAA-49F8-9145-A6D486405D1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8F1B-7641-4F33-9EED-F7F5314FFD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71" y="462643"/>
            <a:ext cx="8025343" cy="59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58" y="174959"/>
            <a:ext cx="8730329" cy="65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4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7" y="361668"/>
            <a:ext cx="8087552" cy="61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8" y="98782"/>
            <a:ext cx="9166052" cy="67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15" y="81642"/>
            <a:ext cx="8628357" cy="64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14" y="422237"/>
            <a:ext cx="8843777" cy="59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2020-04-16T10:24:33Z</dcterms:created>
  <dcterms:modified xsi:type="dcterms:W3CDTF">2020-04-16T10:24:49Z</dcterms:modified>
</cp:coreProperties>
</file>