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1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2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3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1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6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6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9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B7CC-E942-45F3-ACAD-75328BEB78B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E749-B1F5-4D92-9591-504EF25C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20" y="54429"/>
            <a:ext cx="8552428" cy="66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47" y="179614"/>
            <a:ext cx="8190609" cy="62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85" y="168728"/>
            <a:ext cx="8558098" cy="63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41" y="258050"/>
            <a:ext cx="8432398" cy="62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2</cp:revision>
  <dcterms:created xsi:type="dcterms:W3CDTF">2020-04-16T10:28:02Z</dcterms:created>
  <dcterms:modified xsi:type="dcterms:W3CDTF">2020-04-17T15:34:26Z</dcterms:modified>
</cp:coreProperties>
</file>