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DF64-D632-463B-A58F-0981815FFE1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023F-5D59-42AF-AC8E-3EA205EC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9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DF64-D632-463B-A58F-0981815FFE1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023F-5D59-42AF-AC8E-3EA205EC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7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DF64-D632-463B-A58F-0981815FFE1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023F-5D59-42AF-AC8E-3EA205EC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0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DF64-D632-463B-A58F-0981815FFE1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023F-5D59-42AF-AC8E-3EA205EC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94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DF64-D632-463B-A58F-0981815FFE1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023F-5D59-42AF-AC8E-3EA205EC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9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DF64-D632-463B-A58F-0981815FFE1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023F-5D59-42AF-AC8E-3EA205EC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DF64-D632-463B-A58F-0981815FFE1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023F-5D59-42AF-AC8E-3EA205EC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38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DF64-D632-463B-A58F-0981815FFE1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023F-5D59-42AF-AC8E-3EA205EC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38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DF64-D632-463B-A58F-0981815FFE1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023F-5D59-42AF-AC8E-3EA205EC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8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DF64-D632-463B-A58F-0981815FFE1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023F-5D59-42AF-AC8E-3EA205EC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8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DF64-D632-463B-A58F-0981815FFE1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023F-5D59-42AF-AC8E-3EA205EC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5DF64-D632-463B-A58F-0981815FFE19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023F-5D59-42AF-AC8E-3EA205EC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2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08" y="239778"/>
            <a:ext cx="8408165" cy="63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0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58" y="60492"/>
            <a:ext cx="8836716" cy="65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3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421" y="0"/>
            <a:ext cx="8981280" cy="66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642" y="435428"/>
            <a:ext cx="7766456" cy="59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5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20" y="119740"/>
            <a:ext cx="7602279" cy="64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13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courtney.barnett</dc:creator>
  <cp:lastModifiedBy>courtney.barnett</cp:lastModifiedBy>
  <cp:revision>1</cp:revision>
  <dcterms:created xsi:type="dcterms:W3CDTF">2020-04-16T10:32:51Z</dcterms:created>
  <dcterms:modified xsi:type="dcterms:W3CDTF">2020-04-16T10:33:14Z</dcterms:modified>
</cp:coreProperties>
</file>