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70" d="100"/>
          <a:sy n="70" d="100"/>
        </p:scale>
        <p:origin x="518" y="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01DC3-9C5D-462B-8A7B-1FAA98D6204A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40EE5-03C7-4BE4-BD2C-A26A6CC48B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2549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01DC3-9C5D-462B-8A7B-1FAA98D6204A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40EE5-03C7-4BE4-BD2C-A26A6CC48B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1816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01DC3-9C5D-462B-8A7B-1FAA98D6204A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40EE5-03C7-4BE4-BD2C-A26A6CC48B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491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01DC3-9C5D-462B-8A7B-1FAA98D6204A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40EE5-03C7-4BE4-BD2C-A26A6CC48B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3492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01DC3-9C5D-462B-8A7B-1FAA98D6204A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40EE5-03C7-4BE4-BD2C-A26A6CC48B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060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01DC3-9C5D-462B-8A7B-1FAA98D6204A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40EE5-03C7-4BE4-BD2C-A26A6CC48B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6074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01DC3-9C5D-462B-8A7B-1FAA98D6204A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40EE5-03C7-4BE4-BD2C-A26A6CC48B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6049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01DC3-9C5D-462B-8A7B-1FAA98D6204A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40EE5-03C7-4BE4-BD2C-A26A6CC48B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5653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01DC3-9C5D-462B-8A7B-1FAA98D6204A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40EE5-03C7-4BE4-BD2C-A26A6CC48B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2184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01DC3-9C5D-462B-8A7B-1FAA98D6204A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40EE5-03C7-4BE4-BD2C-A26A6CC48B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8585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01DC3-9C5D-462B-8A7B-1FAA98D6204A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40EE5-03C7-4BE4-BD2C-A26A6CC48B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3245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A01DC3-9C5D-462B-8A7B-1FAA98D6204A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740EE5-03C7-4BE4-BD2C-A26A6CC48B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2933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424066"/>
            <a:ext cx="9106621" cy="5851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3127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9300" y="265726"/>
            <a:ext cx="8420299" cy="6294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1700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St Marks Primary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courtney.barnett</dc:creator>
  <cp:lastModifiedBy>courtney.barnett</cp:lastModifiedBy>
  <cp:revision>1</cp:revision>
  <dcterms:created xsi:type="dcterms:W3CDTF">2020-04-16T11:03:07Z</dcterms:created>
  <dcterms:modified xsi:type="dcterms:W3CDTF">2020-04-16T11:03:29Z</dcterms:modified>
</cp:coreProperties>
</file>