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8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1DC3-9C5D-462B-8A7B-1FAA98D6204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0EE5-03C7-4BE4-BD2C-A26A6CC48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54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1DC3-9C5D-462B-8A7B-1FAA98D6204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0EE5-03C7-4BE4-BD2C-A26A6CC48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8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1DC3-9C5D-462B-8A7B-1FAA98D6204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0EE5-03C7-4BE4-BD2C-A26A6CC48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91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1DC3-9C5D-462B-8A7B-1FAA98D6204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0EE5-03C7-4BE4-BD2C-A26A6CC48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49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1DC3-9C5D-462B-8A7B-1FAA98D6204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0EE5-03C7-4BE4-BD2C-A26A6CC48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6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1DC3-9C5D-462B-8A7B-1FAA98D6204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0EE5-03C7-4BE4-BD2C-A26A6CC48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07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1DC3-9C5D-462B-8A7B-1FAA98D6204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0EE5-03C7-4BE4-BD2C-A26A6CC48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04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1DC3-9C5D-462B-8A7B-1FAA98D6204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0EE5-03C7-4BE4-BD2C-A26A6CC48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65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1DC3-9C5D-462B-8A7B-1FAA98D6204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0EE5-03C7-4BE4-BD2C-A26A6CC48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18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1DC3-9C5D-462B-8A7B-1FAA98D6204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0EE5-03C7-4BE4-BD2C-A26A6CC48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58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1DC3-9C5D-462B-8A7B-1FAA98D6204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0EE5-03C7-4BE4-BD2C-A26A6CC48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24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01DC3-9C5D-462B-8A7B-1FAA98D6204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40EE5-03C7-4BE4-BD2C-A26A6CC48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93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24066"/>
            <a:ext cx="9106621" cy="585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127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9300" y="265726"/>
            <a:ext cx="8420299" cy="629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70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St Marks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courtney.barnett</dc:creator>
  <cp:lastModifiedBy>courtney.barnett</cp:lastModifiedBy>
  <cp:revision>1</cp:revision>
  <dcterms:created xsi:type="dcterms:W3CDTF">2020-04-16T11:03:07Z</dcterms:created>
  <dcterms:modified xsi:type="dcterms:W3CDTF">2020-04-16T11:03:29Z</dcterms:modified>
</cp:coreProperties>
</file>