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4"/>
  </p:notesMasterIdLst>
  <p:sldIdLst>
    <p:sldId id="256" r:id="rId2"/>
    <p:sldId id="257" r:id="rId3"/>
    <p:sldId id="261" r:id="rId4"/>
    <p:sldId id="263" r:id="rId5"/>
    <p:sldId id="267" r:id="rId6"/>
    <p:sldId id="269" r:id="rId7"/>
    <p:sldId id="268" r:id="rId8"/>
    <p:sldId id="270" r:id="rId9"/>
    <p:sldId id="271" r:id="rId10"/>
    <p:sldId id="272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ECFF"/>
    <a:srgbClr val="FFFFCC"/>
    <a:srgbClr val="FF0000"/>
    <a:srgbClr val="CC9900"/>
    <a:srgbClr val="FF9933"/>
    <a:srgbClr val="99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0470F5F-FF90-4E5F-B250-D8F6AB5D4B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37CD5-7D82-4E06-9373-470CF3AEF7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840210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A98C-6830-47CE-BA2B-85EF1F10FB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1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A98C-6830-47CE-BA2B-85EF1F10FB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93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A98C-6830-47CE-BA2B-85EF1F10FB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845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A98C-6830-47CE-BA2B-85EF1F10FB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906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1A98C-6830-47CE-BA2B-85EF1F10FB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56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F7C6E-F23E-41E7-AC99-D3C0D9DEC90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33146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98FF0-377F-414E-A891-97E044C79D8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6226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23276-1565-44F2-9EEE-6616DBE392C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178913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420FA-949A-444C-9548-DF51999CFE7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58697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61FA-79B0-4BD5-9D48-F1AC0467DDF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0325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94A48-F6CE-4450-A6A6-9C2E5A9FAA6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103815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2A3B4-52D2-4141-9A7F-9101C9520B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11525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C6E71-7CA7-4B43-BFFC-B9F63D2CE9A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94299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251C-BC10-40E0-A007-1F2C38D796A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05543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C25C5-6F53-46A6-9348-E03E92D3D94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22494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3F1A98C-6830-47CE-BA2B-85EF1F10FB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413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ransition spd="med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332656"/>
            <a:ext cx="6172200" cy="1470025"/>
          </a:xfrm>
        </p:spPr>
        <p:txBody>
          <a:bodyPr/>
          <a:lstStyle/>
          <a:p>
            <a:pPr eaLnBrk="1" hangingPunct="1"/>
            <a:r>
              <a:rPr lang="en-GB" altLang="en-US" sz="5400" dirty="0" smtClean="0">
                <a:solidFill>
                  <a:srgbClr val="99CC00"/>
                </a:solidFill>
                <a:latin typeface="Comic Sans MS" panose="030F0702030302020204" pitchFamily="66" charset="0"/>
              </a:rPr>
              <a:t>What Plants Need     </a:t>
            </a:r>
            <a:endParaRPr lang="en-US" altLang="en-US" sz="5400" dirty="0" smtClean="0">
              <a:solidFill>
                <a:srgbClr val="99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7" descr="3261923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34798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6225"/>
            <a:ext cx="746442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404813"/>
            <a:ext cx="920432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6629400" cy="3313112"/>
          </a:xfrm>
          <a:solidFill>
            <a:srgbClr val="CCECFF"/>
          </a:solidFill>
        </p:spPr>
        <p:txBody>
          <a:bodyPr/>
          <a:lstStyle/>
          <a:p>
            <a:r>
              <a:rPr lang="en-GB" altLang="en-US" sz="4000" dirty="0" smtClean="0">
                <a:latin typeface="Comic Sans MS" panose="030F0702030302020204" pitchFamily="66" charset="0"/>
              </a:rPr>
              <a:t>We’d love to see any photos of the experiments you carry out or pictures you have drawn.</a:t>
            </a:r>
            <a:br>
              <a:rPr lang="en-GB" altLang="en-US" sz="4000" dirty="0" smtClean="0">
                <a:latin typeface="Comic Sans MS" panose="030F0702030302020204" pitchFamily="66" charset="0"/>
              </a:rPr>
            </a:br>
            <a:r>
              <a:rPr lang="en-GB" altLang="en-US" sz="4000" dirty="0" smtClean="0">
                <a:latin typeface="Comic Sans MS" panose="030F0702030302020204" pitchFamily="66" charset="0"/>
              </a:rPr>
              <a:t>Have fun!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33375"/>
            <a:ext cx="7772400" cy="765175"/>
          </a:xfrm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rgbClr val="99CC00"/>
                </a:solidFill>
                <a:latin typeface="Comic Sans MS" panose="030F0702030302020204" pitchFamily="66" charset="0"/>
              </a:rPr>
              <a:t>What do plants need to grow ?</a:t>
            </a:r>
            <a:endParaRPr lang="en-US" altLang="en-US" sz="4000" smtClean="0">
              <a:solidFill>
                <a:srgbClr val="99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1196975"/>
            <a:ext cx="2987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FF"/>
                </a:solidFill>
                <a:latin typeface="Comic Sans MS" panose="030F0702030302020204" pitchFamily="66" charset="0"/>
              </a:rPr>
              <a:t>Water</a:t>
            </a:r>
            <a:endParaRPr lang="en-US" altLang="en-US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93" name="Picture 13" descr="3265689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3350" y="4292600"/>
            <a:ext cx="2303463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16" descr="rai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052513"/>
            <a:ext cx="1176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7" descr="3266925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825" y="3284538"/>
            <a:ext cx="25209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468313" y="2816225"/>
            <a:ext cx="7416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Plants need water to help them grow. Without water they will dry up and die.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2663825" cy="8636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Light</a:t>
            </a:r>
            <a:endParaRPr lang="en-US" alt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Picture 4" descr="347161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2492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50825" y="3429000"/>
            <a:ext cx="72739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4000" dirty="0">
                <a:latin typeface="Comic Sans MS" panose="030F0702030302020204" pitchFamily="66" charset="0"/>
              </a:rPr>
              <a:t>Green plants need sunlight so that they can make their own food.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60350"/>
            <a:ext cx="2520950" cy="935038"/>
          </a:xfrm>
        </p:spPr>
        <p:txBody>
          <a:bodyPr/>
          <a:lstStyle/>
          <a:p>
            <a:pPr eaLnBrk="1" hangingPunct="1"/>
            <a:r>
              <a:rPr lang="en-GB" altLang="en-US" sz="4000" smtClean="0">
                <a:solidFill>
                  <a:srgbClr val="CC9900"/>
                </a:solidFill>
                <a:latin typeface="Comic Sans MS" panose="030F0702030302020204" pitchFamily="66" charset="0"/>
              </a:rPr>
              <a:t>Nutrients</a:t>
            </a:r>
            <a:endParaRPr lang="en-US" altLang="en-US" sz="4000" smtClean="0">
              <a:solidFill>
                <a:srgbClr val="CC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6870" name="Picture 6" descr="3264027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27495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492500" y="1628775"/>
            <a:ext cx="39608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000">
                <a:solidFill>
                  <a:srgbClr val="CC9900"/>
                </a:solidFill>
                <a:latin typeface="Comic Sans MS" panose="030F0702030302020204" pitchFamily="66" charset="0"/>
              </a:rPr>
              <a:t>Plants need the good food found in soil for healthy growth.</a:t>
            </a:r>
            <a:endParaRPr lang="en-US" altLang="en-US" sz="4000">
              <a:solidFill>
                <a:srgbClr val="CC99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2268538" cy="863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smtClean="0">
                <a:solidFill>
                  <a:srgbClr val="FF9933"/>
                </a:solidFill>
                <a:latin typeface="Comic Sans MS" panose="030F0702030302020204" pitchFamily="66" charset="0"/>
              </a:rPr>
              <a:t>  Warmth</a:t>
            </a:r>
            <a:endParaRPr lang="en-US" altLang="en-US" sz="4000" smtClean="0">
              <a:solidFill>
                <a:srgbClr val="FF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110" name="Picture 6" descr="3294966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13319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347161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3375"/>
            <a:ext cx="24923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39750" y="2565400"/>
            <a:ext cx="48974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000">
                <a:solidFill>
                  <a:srgbClr val="FF9933"/>
                </a:solidFill>
                <a:latin typeface="Comic Sans MS" panose="030F0702030302020204" pitchFamily="66" charset="0"/>
              </a:rPr>
              <a:t>The sun gives warmth as well as light. Plants grow best in the right  conditions.</a:t>
            </a:r>
          </a:p>
        </p:txBody>
      </p:sp>
      <p:pic>
        <p:nvPicPr>
          <p:cNvPr id="47115" name="Picture 11" descr="sno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692150"/>
            <a:ext cx="18573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5437188" y="4627563"/>
            <a:ext cx="3328987" cy="18161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The plant will not grow properly if it is too hot or too cold.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2" grpId="0"/>
      <p:bldP spid="471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1042988" y="1268413"/>
            <a:ext cx="5545137" cy="2124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sz="4400">
                <a:solidFill>
                  <a:srgbClr val="0000FF"/>
                </a:solidFill>
                <a:latin typeface="Comic Sans MS" panose="030F0702030302020204" pitchFamily="66" charset="0"/>
              </a:rPr>
              <a:t>Let’s take a closer look at how plants use water.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3563938" y="1308100"/>
            <a:ext cx="5329237" cy="52165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 process of water transportation is the way water moves through a plant.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The roots absorb water from the soil.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The stem transports water to the leaves.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Water evaporates from the leaves.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>
                <a:latin typeface="Comic Sans MS" panose="030F0702030302020204" pitchFamily="66" charset="0"/>
              </a:rPr>
              <a:t>This evaporation causes more water to be sucked up the stem.</a:t>
            </a:r>
          </a:p>
          <a:p>
            <a:pPr>
              <a:buFont typeface="Arial" panose="020B0604020202020204" pitchFamily="34" charset="0"/>
              <a:buNone/>
            </a:pPr>
            <a:r>
              <a:rPr lang="en-GB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The water is sucked up the stem like water being sucked up through a straw.</a:t>
            </a:r>
          </a:p>
          <a:p>
            <a:endParaRPr lang="en-GB" altLang="en-US" sz="2100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07988" y="1268413"/>
            <a:ext cx="2638425" cy="4352925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9" b="11575"/>
          <a:stretch>
            <a:fillRect/>
          </a:stretch>
        </p:blipFill>
        <p:spPr bwMode="auto">
          <a:xfrm>
            <a:off x="407988" y="1503363"/>
            <a:ext cx="26384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23825"/>
            <a:ext cx="5546725" cy="1066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062913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1994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</TotalTime>
  <Words>182</Words>
  <Application>Microsoft Office PowerPoint</Application>
  <PresentationFormat>On-screen Show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Trebuchet MS</vt:lpstr>
      <vt:lpstr>Wingdings 3</vt:lpstr>
      <vt:lpstr>Facet</vt:lpstr>
      <vt:lpstr>What Plants Need     </vt:lpstr>
      <vt:lpstr>What do plants need to grow ?</vt:lpstr>
      <vt:lpstr>Light</vt:lpstr>
      <vt:lpstr>Nutrients</vt:lpstr>
      <vt:lpstr>  Warmth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We’d love to see any photos of the experiments you carry out or pictures you have drawn. Have fun!</vt:lpstr>
    </vt:vector>
  </TitlesOfParts>
  <Company>Rusty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Sammy</dc:creator>
  <cp:lastModifiedBy>Kellie Boyle</cp:lastModifiedBy>
  <cp:revision>23</cp:revision>
  <dcterms:created xsi:type="dcterms:W3CDTF">2002-04-16T12:59:38Z</dcterms:created>
  <dcterms:modified xsi:type="dcterms:W3CDTF">2020-04-26T15:03:23Z</dcterms:modified>
</cp:coreProperties>
</file>