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68" d="100"/>
          <a:sy n="68" d="100"/>
        </p:scale>
        <p:origin x="60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2896-C1A8-4BA6-9604-ACBB4E9DBF16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4673-6CFC-4D0F-904D-39283A5CD4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62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2896-C1A8-4BA6-9604-ACBB4E9DBF16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4673-6CFC-4D0F-904D-39283A5CD4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11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2896-C1A8-4BA6-9604-ACBB4E9DBF16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4673-6CFC-4D0F-904D-39283A5CD4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16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2896-C1A8-4BA6-9604-ACBB4E9DBF16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4673-6CFC-4D0F-904D-39283A5CD4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61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2896-C1A8-4BA6-9604-ACBB4E9DBF16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4673-6CFC-4D0F-904D-39283A5CD4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00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2896-C1A8-4BA6-9604-ACBB4E9DBF16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4673-6CFC-4D0F-904D-39283A5CD4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400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2896-C1A8-4BA6-9604-ACBB4E9DBF16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4673-6CFC-4D0F-904D-39283A5CD4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8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2896-C1A8-4BA6-9604-ACBB4E9DBF16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4673-6CFC-4D0F-904D-39283A5CD4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00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2896-C1A8-4BA6-9604-ACBB4E9DBF16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4673-6CFC-4D0F-904D-39283A5CD4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66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2896-C1A8-4BA6-9604-ACBB4E9DBF16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4673-6CFC-4D0F-904D-39283A5CD4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43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2896-C1A8-4BA6-9604-ACBB4E9DBF16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4673-6CFC-4D0F-904D-39283A5CD4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89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52896-C1A8-4BA6-9604-ACBB4E9DBF16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A4673-6CFC-4D0F-904D-39283A5CD4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73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456" y="151464"/>
            <a:ext cx="8611569" cy="643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7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986" y="452241"/>
            <a:ext cx="7774542" cy="581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35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0" y="410278"/>
            <a:ext cx="10558491" cy="610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993" y="200513"/>
            <a:ext cx="8010617" cy="603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58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St Marks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courtney.barnett</dc:creator>
  <cp:lastModifiedBy>courtney.barnett</cp:lastModifiedBy>
  <cp:revision>1</cp:revision>
  <dcterms:created xsi:type="dcterms:W3CDTF">2020-04-17T12:18:22Z</dcterms:created>
  <dcterms:modified xsi:type="dcterms:W3CDTF">2020-04-17T12:18:42Z</dcterms:modified>
</cp:coreProperties>
</file>