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6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6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0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9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9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1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9946-DE02-4DE4-B69E-6184CADD909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664B-2C64-49F9-8DDE-4DEDE125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43" y="257176"/>
            <a:ext cx="9215981" cy="66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5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04" y="0"/>
            <a:ext cx="8687582" cy="6458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40044" y="0"/>
            <a:ext cx="495300" cy="67110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4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259187"/>
            <a:ext cx="8714014" cy="6494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01304" y="5443"/>
            <a:ext cx="495300" cy="67110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33" y="0"/>
            <a:ext cx="8178596" cy="66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2020-04-21T14:41:47Z</dcterms:created>
  <dcterms:modified xsi:type="dcterms:W3CDTF">2020-04-21T14:42:08Z</dcterms:modified>
</cp:coreProperties>
</file>