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338" r:id="rId4"/>
    <p:sldId id="337" r:id="rId5"/>
    <p:sldId id="339" r:id="rId6"/>
    <p:sldId id="412" r:id="rId7"/>
    <p:sldId id="388" r:id="rId8"/>
    <p:sldId id="361" r:id="rId9"/>
    <p:sldId id="410" r:id="rId10"/>
    <p:sldId id="370" r:id="rId11"/>
    <p:sldId id="413" r:id="rId12"/>
    <p:sldId id="414" r:id="rId13"/>
    <p:sldId id="415" r:id="rId14"/>
    <p:sldId id="4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1T13:16:14.856"/>
    </inkml:context>
    <inkml:brush xml:id="br0">
      <inkml:brushProperty name="width" value="0.1" units="cm"/>
      <inkml:brushProperty name="height" value="0.1" units="cm"/>
      <inkml:brushProperty name="color" value="#993300"/>
      <inkml:brushProperty name="ignorePressure" value="1"/>
    </inkml:brush>
  </inkml:definitions>
  <inkml:trace contextRef="#ctx0" brushRef="#br0">1 1,'5'6,"1"0,-1 1,0 0,0 0,-1 0,0 0,0 1,2 7,3 12,6 25,-8-17,0 1,-3 0,1 28,-6 111,-1-77,3-83,0 0,1 0,1 0,0 0,1-1,0 1,1-1,1 0,0 0,1-1,1 0,0 0,1 0,0-1,9 9,-1-2,-2 1,-1 0,0 1,-1 0,-2 1,0 0,-1 1,-1 0,-1 1,-2 0,1 7,2 5,1 0,1-1,2-1,2 0,6 9,-16-34,2-1,-1 0,1 0,0-1,1 0,0 0,0-1,1 0,-1 0,2 0,1 1,0 0,0 1,-1 0,0 1,-1 0,1 1,-4-1,-1 0,1 0,-2 0,1 1,-1-1,0 1,-1 0,-1 0,1 1,-1-1,-1 0,0 4,1 25,-2 1,-4 27,1 1,2 30,1-71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1T13:16:17.448"/>
    </inkml:context>
    <inkml:brush xml:id="br0">
      <inkml:brushProperty name="width" value="0.1" units="cm"/>
      <inkml:brushProperty name="height" value="0.1" units="cm"/>
      <inkml:brushProperty name="color" value="#993300"/>
      <inkml:brushProperty name="ignorePressure" value="1"/>
    </inkml:brush>
  </inkml:definitions>
  <inkml:trace contextRef="#ctx0" brushRef="#br0">2 1406,'-2'-237,"5"-266,5 400,6 1,14-51,-26 145,-1 1,1-1,0 1,1-1,0 1,0 0,2-2,-3 6,0 1,0-1,0 0,0 1,1-1,-1 1,1 0,0 0,0 0,0 0,0 0,0 1,0-1,0 1,0 0,3-1,-3 2,0-1,0 0,0 0,0-1,0 1,0-1,0 1,0-1,0 0,-1 0,1 0,-1 0,0-1,1 1,-1-1,0 1,0-1,-1 0,1 0,0 0,-1 0,0 0,0 0,0 0,0 0,0-1,-1 1,1 0,-1 0,0-1,0 0,1-13,0 1,-2 0,0 0,0 0,-3-6,-3-9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1T13:16:19.761"/>
    </inkml:context>
    <inkml:brush xml:id="br0">
      <inkml:brushProperty name="width" value="0.1" units="cm"/>
      <inkml:brushProperty name="height" value="0.1" units="cm"/>
      <inkml:brushProperty name="color" value="#993300"/>
      <inkml:brushProperty name="ignorePressure" value="1"/>
    </inkml:brush>
  </inkml:definitions>
  <inkml:trace contextRef="#ctx0" brushRef="#br0">1 285,'0'-2,"1"1,-1-1,1 1,-1-1,1 1,0-1,0 1,-1 0,1-1,0 1,0 0,0 0,1 0,-1 0,0 0,0 0,1 0,-1 0,0 0,1 0,-1 1,1-1,34-14,28 0,-42 10,-1 0,20-8,156-72,-191 82,0 0,-1 0,1 0,-1-1,1 0,-1 0,0 0,-1-1,1 0,-1 0,0 0,0 0,0-1,-1 1,2-4,17-24,-11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1T13:16:22.140"/>
    </inkml:context>
    <inkml:brush xml:id="br0">
      <inkml:brushProperty name="width" value="0.1" units="cm"/>
      <inkml:brushProperty name="height" value="0.1" units="cm"/>
      <inkml:brushProperty name="color" value="#993300"/>
      <inkml:brushProperty name="ignorePressure" value="1"/>
    </inkml:brush>
  </inkml:definitions>
  <inkml:trace contextRef="#ctx0" brushRef="#br0">1 0,'1'6,"0"-1,0 1,1-1,-1 1,1-1,0 0,1 1,3 8,9 25,-3-9,-2 0,0 0,-2 1,-1 1,0 11,-3-18,1-1,1 0,2 0,0-1,10 18,11 33,8 51,-36-122,0 0,0 0,0 0,0 0,1 0,-1 0,1 0,0 0,-1-1,2 1,-1 0,0-1,0 0,1 0,-1 0,1 0,0 1,2-1,0 0,-1 0,1 0,0 0,1-1,-1 0,0 0,0 0,0-1,3 0,-1 1,0-1,0 1,0 0,0 0,0 1,-1 0,1 0,-1 1,6 2,-9-3,1 1,-1-1,0 1,0 0,0-1,0 2,0-1,0 0,-1 0,0 1,1-1,-1 1,-1 0,1 0,0 0,-1 0,0 1,3 16,0 0,-2 0,-1 0,-1 1,0-1,-4 19,1 18,1 45,2-75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1T13:16:25.005"/>
    </inkml:context>
    <inkml:brush xml:id="br0">
      <inkml:brushProperty name="width" value="0.1" units="cm"/>
      <inkml:brushProperty name="height" value="0.1" units="cm"/>
      <inkml:brushProperty name="color" value="#993300"/>
      <inkml:brushProperty name="ignorePressure" value="1"/>
    </inkml:brush>
  </inkml:definitions>
  <inkml:trace contextRef="#ctx0" brushRef="#br0">148 1299,'0'-2,"0"0,1 0,-1-1,1 1,-1 0,1 0,0 0,0 0,0 0,0 0,0 0,1 0,-1 0,1 0,24-24,-19 19,14-13,-1 0,-1-1,3-7,-16 19,1-1,-1 0,-1 0,0 0,0-1,-1 0,-1 0,1 0,-1-6,1-3,1-1,0 1,1-1,2 2,1-3,-6 14,1 1,1-1,-1 1,1 0,0 0,1 0,0 1,0 0,0 0,1 1,0-1,0 1,6-3,12-3,1 0,0 1,0 2,22-4,-45 12,0-1,-1 0,1 0,-1 0,1 0,0 0,-1-1,0 1,1-1,-1 1,0-1,0 0,0 0,0 0,0 0,0 0,-1 0,1-1,-1 1,1-1,-1 1,1-2,0-5,1 0,-2 0,1 0,-1 0,0-1,-1-1,3-28,2 13,1-6,-1 0,-2 0,-1 0,-2-24,-1 50,-1 0,1 0,-1 1,-1-1,1 0,-1 1,1-1,-1 1,-1 0,1 0,-1 0,-4-3,0-1,-1 0,0 0,-1 1,0 0,-7-3,-7-3,0 2,-3 0,7 4,1-2,0 0,-15-11,28 16,-12-8,0 0,-1 2,0 0,-19-8,3 3,-19-12,19 10,-18-7,27 14,12 5,0 1,0 0,-12-3,5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D67C-257F-44FF-9DDB-F4A35CF99CF1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37B0-ECE8-44FC-A979-50C47342D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4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79751-1F84-42A3-82A3-F30623A5A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r>
              <a:rPr lang="en-GB" dirty="0"/>
              <a:t>Bee  Homes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29A41"/>
          </a:solidFill>
          <a:ln w="38100" cap="rnd">
            <a:solidFill>
              <a:srgbClr val="D29A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FF3DB-1B28-4F4C-AC6F-7EB011194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5" r="6225"/>
          <a:stretch/>
        </p:blipFill>
        <p:spPr>
          <a:xfrm>
            <a:off x="8174735" y="59128"/>
            <a:ext cx="4017267" cy="6798871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614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4EEF0D6-2D1F-491D-AC56-0F0F95A31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" y="643467"/>
            <a:ext cx="3474720" cy="3569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>
                <a:latin typeface="+mj-lt"/>
                <a:ea typeface="+mj-ea"/>
                <a:cs typeface="+mj-cs"/>
              </a:rPr>
              <a:t>Here are some man- made bee homes.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A58054"/>
          </a:solidFill>
          <a:ln w="38100" cap="rnd">
            <a:solidFill>
              <a:srgbClr val="A5805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9" r="33078"/>
          <a:stretch/>
        </p:blipFill>
        <p:spPr>
          <a:xfrm>
            <a:off x="4688493" y="10"/>
            <a:ext cx="3285713" cy="6857990"/>
          </a:xfrm>
          <a:custGeom>
            <a:avLst/>
            <a:gdLst/>
            <a:ahLst/>
            <a:cxnLst/>
            <a:rect l="l" t="t" r="r" b="b"/>
            <a:pathLst>
              <a:path w="3285713" h="6858000">
                <a:moveTo>
                  <a:pt x="16970" y="0"/>
                </a:moveTo>
                <a:lnTo>
                  <a:pt x="3269111" y="0"/>
                </a:lnTo>
                <a:lnTo>
                  <a:pt x="3265544" y="140686"/>
                </a:lnTo>
                <a:cubicBezTo>
                  <a:pt x="3266106" y="312749"/>
                  <a:pt x="3278516" y="484544"/>
                  <a:pt x="3276399" y="655695"/>
                </a:cubicBezTo>
                <a:cubicBezTo>
                  <a:pt x="3275270" y="750938"/>
                  <a:pt x="3254102" y="845927"/>
                  <a:pt x="3258053" y="941424"/>
                </a:cubicBezTo>
                <a:cubicBezTo>
                  <a:pt x="3269625" y="1230836"/>
                  <a:pt x="3265815" y="1520375"/>
                  <a:pt x="3280916" y="1809660"/>
                </a:cubicBezTo>
                <a:cubicBezTo>
                  <a:pt x="3290682" y="1950657"/>
                  <a:pt x="3285530" y="2092164"/>
                  <a:pt x="3265533" y="2232285"/>
                </a:cubicBezTo>
                <a:cubicBezTo>
                  <a:pt x="3248879" y="2337306"/>
                  <a:pt x="3259182" y="2443217"/>
                  <a:pt x="3266238" y="2548746"/>
                </a:cubicBezTo>
                <a:cubicBezTo>
                  <a:pt x="3274847" y="2676498"/>
                  <a:pt x="3279504" y="2804125"/>
                  <a:pt x="3265391" y="2932131"/>
                </a:cubicBezTo>
                <a:cubicBezTo>
                  <a:pt x="3255231" y="3023183"/>
                  <a:pt x="3264686" y="3114743"/>
                  <a:pt x="3270331" y="3206050"/>
                </a:cubicBezTo>
                <a:cubicBezTo>
                  <a:pt x="3277669" y="3301343"/>
                  <a:pt x="3277669" y="3396993"/>
                  <a:pt x="3270331" y="3492287"/>
                </a:cubicBezTo>
                <a:cubicBezTo>
                  <a:pt x="3262965" y="3579403"/>
                  <a:pt x="3264715" y="3666937"/>
                  <a:pt x="3275553" y="3753761"/>
                </a:cubicBezTo>
                <a:cubicBezTo>
                  <a:pt x="3287407" y="3855353"/>
                  <a:pt x="3278234" y="3956946"/>
                  <a:pt x="3269625" y="4058539"/>
                </a:cubicBezTo>
                <a:cubicBezTo>
                  <a:pt x="3254243" y="4237342"/>
                  <a:pt x="3261158" y="4416017"/>
                  <a:pt x="3272448" y="4594439"/>
                </a:cubicBezTo>
                <a:cubicBezTo>
                  <a:pt x="3279674" y="4717278"/>
                  <a:pt x="3275708" y="4840446"/>
                  <a:pt x="3260594" y="4962713"/>
                </a:cubicBezTo>
                <a:cubicBezTo>
                  <a:pt x="3257912" y="4987031"/>
                  <a:pt x="3256818" y="5011382"/>
                  <a:pt x="3256271" y="5035748"/>
                </a:cubicBezTo>
                <a:lnTo>
                  <a:pt x="3255961" y="5057561"/>
                </a:lnTo>
                <a:lnTo>
                  <a:pt x="3252009" y="5100947"/>
                </a:lnTo>
                <a:lnTo>
                  <a:pt x="3255359" y="5173266"/>
                </a:lnTo>
                <a:lnTo>
                  <a:pt x="3255007" y="5180867"/>
                </a:lnTo>
                <a:lnTo>
                  <a:pt x="3260282" y="5238783"/>
                </a:lnTo>
                <a:lnTo>
                  <a:pt x="3271301" y="5440455"/>
                </a:lnTo>
                <a:cubicBezTo>
                  <a:pt x="3272550" y="5528263"/>
                  <a:pt x="3270254" y="5616112"/>
                  <a:pt x="3264404" y="5703831"/>
                </a:cubicBezTo>
                <a:cubicBezTo>
                  <a:pt x="3255795" y="5865363"/>
                  <a:pt x="3264686" y="6026641"/>
                  <a:pt x="3275130" y="6188047"/>
                </a:cubicBezTo>
                <a:cubicBezTo>
                  <a:pt x="3287548" y="6379930"/>
                  <a:pt x="3267791" y="6571686"/>
                  <a:pt x="3264827" y="6763568"/>
                </a:cubicBezTo>
                <a:cubicBezTo>
                  <a:pt x="3264545" y="6780776"/>
                  <a:pt x="3265603" y="6798015"/>
                  <a:pt x="3266909" y="6815254"/>
                </a:cubicBezTo>
                <a:lnTo>
                  <a:pt x="3269857" y="6858000"/>
                </a:lnTo>
                <a:lnTo>
                  <a:pt x="15795" y="6858000"/>
                </a:lnTo>
                <a:lnTo>
                  <a:pt x="11716" y="6584216"/>
                </a:lnTo>
                <a:cubicBezTo>
                  <a:pt x="9693" y="6488368"/>
                  <a:pt x="8801" y="6392585"/>
                  <a:pt x="14216" y="6297024"/>
                </a:cubicBezTo>
                <a:cubicBezTo>
                  <a:pt x="20970" y="6178401"/>
                  <a:pt x="19695" y="6058378"/>
                  <a:pt x="14981" y="5940264"/>
                </a:cubicBezTo>
                <a:cubicBezTo>
                  <a:pt x="10266" y="5822153"/>
                  <a:pt x="3896" y="5703912"/>
                  <a:pt x="14981" y="5585799"/>
                </a:cubicBezTo>
                <a:cubicBezTo>
                  <a:pt x="23136" y="5483192"/>
                  <a:pt x="25047" y="5380177"/>
                  <a:pt x="20714" y="5277330"/>
                </a:cubicBezTo>
                <a:cubicBezTo>
                  <a:pt x="15745" y="5098058"/>
                  <a:pt x="6063" y="4918659"/>
                  <a:pt x="16637" y="4739386"/>
                </a:cubicBezTo>
                <a:cubicBezTo>
                  <a:pt x="32819" y="4468249"/>
                  <a:pt x="23136" y="4197366"/>
                  <a:pt x="10394" y="3926484"/>
                </a:cubicBezTo>
                <a:cubicBezTo>
                  <a:pt x="1475" y="3741096"/>
                  <a:pt x="-5915" y="3555837"/>
                  <a:pt x="6827" y="3370449"/>
                </a:cubicBezTo>
                <a:cubicBezTo>
                  <a:pt x="19822" y="3179328"/>
                  <a:pt x="35749" y="2988333"/>
                  <a:pt x="25939" y="2796448"/>
                </a:cubicBezTo>
                <a:cubicBezTo>
                  <a:pt x="19568" y="2674258"/>
                  <a:pt x="7463" y="2552194"/>
                  <a:pt x="15364" y="2429877"/>
                </a:cubicBezTo>
                <a:cubicBezTo>
                  <a:pt x="21696" y="2301584"/>
                  <a:pt x="19861" y="2173023"/>
                  <a:pt x="9885" y="2044959"/>
                </a:cubicBezTo>
                <a:cubicBezTo>
                  <a:pt x="4151" y="1980959"/>
                  <a:pt x="4151" y="1916564"/>
                  <a:pt x="9885" y="1852564"/>
                </a:cubicBezTo>
                <a:cubicBezTo>
                  <a:pt x="26168" y="1696405"/>
                  <a:pt x="30423" y="1539214"/>
                  <a:pt x="22626" y="1382405"/>
                </a:cubicBezTo>
                <a:cubicBezTo>
                  <a:pt x="18166" y="1264292"/>
                  <a:pt x="10394" y="1146307"/>
                  <a:pt x="15872" y="1027940"/>
                </a:cubicBezTo>
                <a:cubicBezTo>
                  <a:pt x="22370" y="889440"/>
                  <a:pt x="27340" y="750814"/>
                  <a:pt x="20970" y="612314"/>
                </a:cubicBezTo>
                <a:cubicBezTo>
                  <a:pt x="14267" y="463706"/>
                  <a:pt x="15452" y="314847"/>
                  <a:pt x="24536" y="166365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22"/>
          <a:stretch/>
        </p:blipFill>
        <p:spPr>
          <a:xfrm>
            <a:off x="8182768" y="4362938"/>
            <a:ext cx="4009232" cy="2495062"/>
          </a:xfrm>
          <a:custGeom>
            <a:avLst/>
            <a:gdLst/>
            <a:ahLst/>
            <a:cxnLst/>
            <a:rect l="l" t="t" r="r" b="b"/>
            <a:pathLst>
              <a:path w="4009232" h="2495062">
                <a:moveTo>
                  <a:pt x="2357618" y="4"/>
                </a:moveTo>
                <a:cubicBezTo>
                  <a:pt x="2402184" y="-78"/>
                  <a:pt x="2446761" y="1163"/>
                  <a:pt x="2491337" y="4428"/>
                </a:cubicBezTo>
                <a:cubicBezTo>
                  <a:pt x="2641421" y="17813"/>
                  <a:pt x="2792204" y="21079"/>
                  <a:pt x="2942707" y="14222"/>
                </a:cubicBezTo>
                <a:cubicBezTo>
                  <a:pt x="3063650" y="5694"/>
                  <a:pt x="3184962" y="4206"/>
                  <a:pt x="3306070" y="9782"/>
                </a:cubicBezTo>
                <a:cubicBezTo>
                  <a:pt x="3418912" y="16442"/>
                  <a:pt x="3531755" y="23233"/>
                  <a:pt x="3644979" y="19315"/>
                </a:cubicBezTo>
                <a:cubicBezTo>
                  <a:pt x="3690065" y="17748"/>
                  <a:pt x="3734514" y="15789"/>
                  <a:pt x="3779218" y="13177"/>
                </a:cubicBezTo>
                <a:cubicBezTo>
                  <a:pt x="3820337" y="9619"/>
                  <a:pt x="3861567" y="7938"/>
                  <a:pt x="3902788" y="8133"/>
                </a:cubicBezTo>
                <a:lnTo>
                  <a:pt x="4009232" y="13493"/>
                </a:lnTo>
                <a:lnTo>
                  <a:pt x="4009232" y="2495062"/>
                </a:lnTo>
                <a:lnTo>
                  <a:pt x="6243" y="2495062"/>
                </a:lnTo>
                <a:lnTo>
                  <a:pt x="25280" y="2123536"/>
                </a:lnTo>
                <a:cubicBezTo>
                  <a:pt x="28243" y="1879841"/>
                  <a:pt x="36288" y="1635638"/>
                  <a:pt x="11167" y="1392705"/>
                </a:cubicBezTo>
                <a:cubicBezTo>
                  <a:pt x="-5908" y="1228125"/>
                  <a:pt x="865" y="1064307"/>
                  <a:pt x="3970" y="899855"/>
                </a:cubicBezTo>
                <a:cubicBezTo>
                  <a:pt x="7498" y="715082"/>
                  <a:pt x="5805" y="530184"/>
                  <a:pt x="5805" y="345412"/>
                </a:cubicBezTo>
                <a:cubicBezTo>
                  <a:pt x="5522" y="265027"/>
                  <a:pt x="10321" y="185150"/>
                  <a:pt x="18506" y="105145"/>
                </a:cubicBezTo>
                <a:cubicBezTo>
                  <a:pt x="21435" y="76128"/>
                  <a:pt x="22749" y="47150"/>
                  <a:pt x="22780" y="18221"/>
                </a:cubicBezTo>
                <a:lnTo>
                  <a:pt x="22508" y="11325"/>
                </a:lnTo>
                <a:lnTo>
                  <a:pt x="119228" y="7824"/>
                </a:lnTo>
                <a:cubicBezTo>
                  <a:pt x="263604" y="-156"/>
                  <a:pt x="408364" y="3162"/>
                  <a:pt x="552257" y="17748"/>
                </a:cubicBezTo>
                <a:cubicBezTo>
                  <a:pt x="654057" y="25440"/>
                  <a:pt x="756316" y="24213"/>
                  <a:pt x="857924" y="14092"/>
                </a:cubicBezTo>
                <a:cubicBezTo>
                  <a:pt x="1044382" y="-1710"/>
                  <a:pt x="1230457" y="10958"/>
                  <a:pt x="1416533" y="21666"/>
                </a:cubicBezTo>
                <a:cubicBezTo>
                  <a:pt x="1596750" y="32113"/>
                  <a:pt x="1776839" y="24408"/>
                  <a:pt x="1957056" y="17487"/>
                </a:cubicBezTo>
                <a:cubicBezTo>
                  <a:pt x="2090308" y="12394"/>
                  <a:pt x="2223918" y="249"/>
                  <a:pt x="2357618" y="4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r="10427" b="-3"/>
          <a:stretch/>
        </p:blipFill>
        <p:spPr>
          <a:xfrm>
            <a:off x="8165647" y="1"/>
            <a:ext cx="4026354" cy="4194731"/>
          </a:xfrm>
          <a:custGeom>
            <a:avLst/>
            <a:gdLst/>
            <a:ahLst/>
            <a:cxnLst/>
            <a:rect l="l" t="t" r="r" b="b"/>
            <a:pathLst>
              <a:path w="4026354" h="4194731">
                <a:moveTo>
                  <a:pt x="23605" y="0"/>
                </a:moveTo>
                <a:lnTo>
                  <a:pt x="4026354" y="0"/>
                </a:lnTo>
                <a:lnTo>
                  <a:pt x="4026354" y="4174564"/>
                </a:lnTo>
                <a:lnTo>
                  <a:pt x="3905945" y="4162010"/>
                </a:lnTo>
                <a:cubicBezTo>
                  <a:pt x="3861284" y="4160178"/>
                  <a:pt x="3816513" y="4161154"/>
                  <a:pt x="3771885" y="4164948"/>
                </a:cubicBezTo>
                <a:cubicBezTo>
                  <a:pt x="3541871" y="4179705"/>
                  <a:pt x="3311601" y="4173044"/>
                  <a:pt x="3081586" y="4176309"/>
                </a:cubicBezTo>
                <a:cubicBezTo>
                  <a:pt x="2773880" y="4180750"/>
                  <a:pt x="2466429" y="4169388"/>
                  <a:pt x="2158851" y="4168344"/>
                </a:cubicBezTo>
                <a:cubicBezTo>
                  <a:pt x="2095807" y="4168083"/>
                  <a:pt x="2032508" y="4171478"/>
                  <a:pt x="1969719" y="4176701"/>
                </a:cubicBezTo>
                <a:cubicBezTo>
                  <a:pt x="1882731" y="4183754"/>
                  <a:pt x="1796889" y="4174873"/>
                  <a:pt x="1710666" y="4166515"/>
                </a:cubicBezTo>
                <a:cubicBezTo>
                  <a:pt x="1606738" y="4156460"/>
                  <a:pt x="1503066" y="4165340"/>
                  <a:pt x="1399776" y="4176963"/>
                </a:cubicBezTo>
                <a:cubicBezTo>
                  <a:pt x="1222450" y="4196539"/>
                  <a:pt x="1043788" y="4199947"/>
                  <a:pt x="865876" y="4187149"/>
                </a:cubicBezTo>
                <a:cubicBezTo>
                  <a:pt x="669356" y="4173436"/>
                  <a:pt x="472966" y="4175918"/>
                  <a:pt x="276446" y="4176963"/>
                </a:cubicBezTo>
                <a:lnTo>
                  <a:pt x="21362" y="4176292"/>
                </a:lnTo>
                <a:lnTo>
                  <a:pt x="14458" y="4122289"/>
                </a:lnTo>
                <a:cubicBezTo>
                  <a:pt x="3338" y="4042652"/>
                  <a:pt x="-1375" y="3962394"/>
                  <a:pt x="346" y="3882149"/>
                </a:cubicBezTo>
                <a:cubicBezTo>
                  <a:pt x="205" y="3686075"/>
                  <a:pt x="9942" y="3490382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1"/>
                  <a:pt x="30264" y="2835999"/>
                </a:cubicBezTo>
                <a:cubicBezTo>
                  <a:pt x="47622" y="2740756"/>
                  <a:pt x="39860" y="2645512"/>
                  <a:pt x="33510" y="2550269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8" y="288533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094671" y="2776556"/>
            <a:ext cx="2101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/>
              <a:t>Photo: </a:t>
            </a:r>
            <a:r>
              <a:rPr lang="en-GB" sz="900" dirty="0" err="1"/>
              <a:t>storebukkebruse</a:t>
            </a:r>
            <a:endParaRPr lang="en-GB" sz="900"/>
          </a:p>
        </p:txBody>
      </p:sp>
      <p:sp>
        <p:nvSpPr>
          <p:cNvPr id="3" name="TextBox 2"/>
          <p:cNvSpPr txBox="1"/>
          <p:nvPr/>
        </p:nvSpPr>
        <p:spPr>
          <a:xfrm>
            <a:off x="5137412" y="6507834"/>
            <a:ext cx="1726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>
                <a:solidFill>
                  <a:schemeClr val="bg1"/>
                </a:solidFill>
              </a:rPr>
              <a:t>Photo: Moira </a:t>
            </a:r>
            <a:r>
              <a:rPr lang="en-GB" sz="900" dirty="0" err="1">
                <a:solidFill>
                  <a:schemeClr val="bg1"/>
                </a:solidFill>
              </a:rPr>
              <a:t>Dunworth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2150" y="6043613"/>
            <a:ext cx="1085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/>
              <a:t>Photo: Picture </a:t>
            </a:r>
            <a:r>
              <a:rPr lang="en-GB" sz="900" dirty="0" err="1"/>
              <a:t>Esk</a:t>
            </a:r>
            <a:endParaRPr lang="en-GB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12456-7D7C-40F5-89F1-EAF9446C2652}"/>
              </a:ext>
            </a:extLst>
          </p:cNvPr>
          <p:cNvSpPr txBox="1"/>
          <p:nvPr/>
        </p:nvSpPr>
        <p:spPr>
          <a:xfrm>
            <a:off x="640080" y="4849906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We know bees like small dark spaces to live in.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24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F247-3E55-4C1E-B38C-605AAE7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Here are some bee homes made from things you might have around your home.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7EFEEB-1837-4BFF-9254-852907B85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169" y="2335727"/>
            <a:ext cx="2257425" cy="3295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E9A2C-0669-4921-99C4-817B6CFE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38" y="2335727"/>
            <a:ext cx="2190750" cy="3390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D1A86-7F1F-4F73-8523-26D565752911}"/>
              </a:ext>
            </a:extLst>
          </p:cNvPr>
          <p:cNvSpPr txBox="1"/>
          <p:nvPr/>
        </p:nvSpPr>
        <p:spPr>
          <a:xfrm>
            <a:off x="3496235" y="3316941"/>
            <a:ext cx="18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This is made from a tin with rolled up paper inside.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274D4-231C-49EB-BFD4-6EDC211C326B}"/>
              </a:ext>
            </a:extLst>
          </p:cNvPr>
          <p:cNvSpPr txBox="1"/>
          <p:nvPr/>
        </p:nvSpPr>
        <p:spPr>
          <a:xfrm>
            <a:off x="9135035" y="3316941"/>
            <a:ext cx="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This is an old tin with rolled up paper and twigs inside.</a:t>
            </a:r>
          </a:p>
        </p:txBody>
      </p:sp>
    </p:spTree>
    <p:extLst>
      <p:ext uri="{BB962C8B-B14F-4D97-AF65-F5344CB8AC3E}">
        <p14:creationId xmlns:p14="http://schemas.microsoft.com/office/powerpoint/2010/main" val="359544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F247-3E55-4C1E-B38C-605AAE7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Here are some bee homes made from things you might have around your home.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5F496-D1B7-44D4-877C-87F7E99E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0" y="2170747"/>
            <a:ext cx="4483735" cy="2907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52B1A-8B31-49C2-80F3-8C45A23DC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16288" y="2977292"/>
            <a:ext cx="3524250" cy="2162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816575-3E9D-4145-AA67-CC70B5820DD9}"/>
              </a:ext>
            </a:extLst>
          </p:cNvPr>
          <p:cNvSpPr txBox="1"/>
          <p:nvPr/>
        </p:nvSpPr>
        <p:spPr>
          <a:xfrm>
            <a:off x="627529" y="5522259"/>
            <a:ext cx="398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This is made form a plastic bottle with the top cut off and rolled up paper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0D5E7-FD16-47E1-A5C4-3B683917847F}"/>
              </a:ext>
            </a:extLst>
          </p:cNvPr>
          <p:cNvSpPr txBox="1"/>
          <p:nvPr/>
        </p:nvSpPr>
        <p:spPr>
          <a:xfrm>
            <a:off x="9036424" y="2770094"/>
            <a:ext cx="1837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This is made from a cut off plastic bottle with some rolled up cardboard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03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F247-3E55-4C1E-B38C-605AAE7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Time to design your own bee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16575-3E9D-4145-AA67-CC70B5820DD9}"/>
              </a:ext>
            </a:extLst>
          </p:cNvPr>
          <p:cNvSpPr txBox="1"/>
          <p:nvPr/>
        </p:nvSpPr>
        <p:spPr>
          <a:xfrm>
            <a:off x="658906" y="2079393"/>
            <a:ext cx="3989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Step 1 - Look around your home or garden for things you think you could use to make a bee home. You could even find something on your daily walk.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2AA4E-5951-40D0-8DAA-E3E6C28D8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92" y="2079393"/>
            <a:ext cx="1695450" cy="233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40751-6484-4DBC-B05A-6F5F1CE1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436" y="1876424"/>
            <a:ext cx="1476375" cy="310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DA34D-3E5B-46FC-872E-178776FF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6" y="4601259"/>
            <a:ext cx="1590675" cy="132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79360-B1B5-4A4E-882F-EFE03479F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6" y="4501685"/>
            <a:ext cx="2371725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7F7A79-1EA4-4DB1-B2DE-AC0CA8A8B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53" y="3760555"/>
            <a:ext cx="2105025" cy="2847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DCA759-CA4A-459A-90B7-F89E9A54A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030" y="4744572"/>
            <a:ext cx="1343025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875905-10DD-458B-8F2E-8B5C7BE56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215" y="2570891"/>
            <a:ext cx="1252536" cy="17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F247-3E55-4C1E-B38C-605AAE7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Time to design your own bee home.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5A37C-A45E-48D5-A193-399D36A1ED82}"/>
              </a:ext>
            </a:extLst>
          </p:cNvPr>
          <p:cNvSpPr txBox="1"/>
          <p:nvPr/>
        </p:nvSpPr>
        <p:spPr>
          <a:xfrm>
            <a:off x="658906" y="2260061"/>
            <a:ext cx="3612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Step 2  -Draw a picture of what you would like your bee home to look like.  Remember they like small dark spaces to live in.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Label the picture with the resources you will use.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1383A-1D5C-4AFD-B43E-D2AFFA476D8B}"/>
              </a:ext>
            </a:extLst>
          </p:cNvPr>
          <p:cNvSpPr txBox="1"/>
          <p:nvPr/>
        </p:nvSpPr>
        <p:spPr>
          <a:xfrm>
            <a:off x="838200" y="5944152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Step 3  -Collect the things you need over the week ready to start making your bee home next week</a:t>
            </a:r>
            <a:r>
              <a:rPr lang="en-GB" dirty="0"/>
              <a:t>.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634B1EB-2C2B-4D76-9D34-20D636C1840B}"/>
              </a:ext>
            </a:extLst>
          </p:cNvPr>
          <p:cNvSpPr/>
          <p:nvPr/>
        </p:nvSpPr>
        <p:spPr>
          <a:xfrm>
            <a:off x="7357730" y="3080554"/>
            <a:ext cx="1786270" cy="2137144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1231E4-BF1D-453F-8232-3F6A4012A28C}"/>
              </a:ext>
            </a:extLst>
          </p:cNvPr>
          <p:cNvSpPr/>
          <p:nvPr/>
        </p:nvSpPr>
        <p:spPr>
          <a:xfrm>
            <a:off x="7357729" y="3137223"/>
            <a:ext cx="882503" cy="3693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F65705-C70E-488F-A7CA-0EEC2F189F37}"/>
              </a:ext>
            </a:extLst>
          </p:cNvPr>
          <p:cNvSpPr/>
          <p:nvPr/>
        </p:nvSpPr>
        <p:spPr>
          <a:xfrm>
            <a:off x="7474688" y="3232298"/>
            <a:ext cx="648586" cy="1967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98C8D4-FB57-4B4E-B8A8-94A68C8602C5}"/>
              </a:ext>
            </a:extLst>
          </p:cNvPr>
          <p:cNvSpPr/>
          <p:nvPr/>
        </p:nvSpPr>
        <p:spPr>
          <a:xfrm>
            <a:off x="7559749" y="3317358"/>
            <a:ext cx="36150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352EB968-A0E7-40E7-A7E9-26DE24C40781}"/>
              </a:ext>
            </a:extLst>
          </p:cNvPr>
          <p:cNvSpPr/>
          <p:nvPr/>
        </p:nvSpPr>
        <p:spPr>
          <a:xfrm>
            <a:off x="8484781" y="3080554"/>
            <a:ext cx="318977" cy="2825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3413657-C6F6-40DE-8620-57206BF1F921}"/>
              </a:ext>
            </a:extLst>
          </p:cNvPr>
          <p:cNvSpPr/>
          <p:nvPr/>
        </p:nvSpPr>
        <p:spPr>
          <a:xfrm>
            <a:off x="8803758" y="3137223"/>
            <a:ext cx="318977" cy="2825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33D1E49-EE92-4B7E-8E01-1700C8758F40}"/>
              </a:ext>
            </a:extLst>
          </p:cNvPr>
          <p:cNvSpPr/>
          <p:nvPr/>
        </p:nvSpPr>
        <p:spPr>
          <a:xfrm>
            <a:off x="8559209" y="3363077"/>
            <a:ext cx="318977" cy="13184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78836C7-0A35-446E-8B58-96779B6A36A0}"/>
              </a:ext>
            </a:extLst>
          </p:cNvPr>
          <p:cNvSpPr/>
          <p:nvPr/>
        </p:nvSpPr>
        <p:spPr>
          <a:xfrm>
            <a:off x="7921256" y="2955851"/>
            <a:ext cx="404037" cy="55070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12A2B44-2A77-4FD3-9028-47915DFD4B38}"/>
              </a:ext>
            </a:extLst>
          </p:cNvPr>
          <p:cNvSpPr/>
          <p:nvPr/>
        </p:nvSpPr>
        <p:spPr>
          <a:xfrm>
            <a:off x="8325293" y="2944221"/>
            <a:ext cx="85060" cy="55070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695E2AC-0273-4BF4-8D74-FDA66563143C}"/>
              </a:ext>
            </a:extLst>
          </p:cNvPr>
          <p:cNvSpPr/>
          <p:nvPr/>
        </p:nvSpPr>
        <p:spPr>
          <a:xfrm>
            <a:off x="7921256" y="2944221"/>
            <a:ext cx="467832" cy="6762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5A6333-8BC1-4B3A-91CD-CB0E6FA0234E}"/>
              </a:ext>
            </a:extLst>
          </p:cNvPr>
          <p:cNvGrpSpPr/>
          <p:nvPr/>
        </p:nvGrpSpPr>
        <p:grpSpPr>
          <a:xfrm>
            <a:off x="8049089" y="2853536"/>
            <a:ext cx="482400" cy="707400"/>
            <a:chOff x="8049089" y="2853536"/>
            <a:chExt cx="48240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FFE5B5-8005-4162-8916-51AE02653FF8}"/>
                    </a:ext>
                  </a:extLst>
                </p14:cNvPr>
                <p14:cNvContentPartPr/>
                <p14:nvPr/>
              </p14:nvContentPartPr>
              <p14:xfrm>
                <a:off x="8133329" y="2870456"/>
                <a:ext cx="216000" cy="690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FFE5B5-8005-4162-8916-51AE02653F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15689" y="2852816"/>
                  <a:ext cx="25164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91F2B5-C9BC-48ED-BE21-A8D5A4D7707D}"/>
                    </a:ext>
                  </a:extLst>
                </p14:cNvPr>
                <p14:cNvContentPartPr/>
                <p14:nvPr/>
              </p14:nvContentPartPr>
              <p14:xfrm>
                <a:off x="8345729" y="2853536"/>
                <a:ext cx="66600" cy="506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91F2B5-C9BC-48ED-BE21-A8D5A4D770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27729" y="2835896"/>
                  <a:ext cx="1022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55B303-E031-416B-B81A-D3C661B21C68}"/>
                    </a:ext>
                  </a:extLst>
                </p14:cNvPr>
                <p14:cNvContentPartPr/>
                <p14:nvPr/>
              </p14:nvContentPartPr>
              <p14:xfrm>
                <a:off x="8346089" y="2948936"/>
                <a:ext cx="18540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55B303-E031-416B-B81A-D3C661B21C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8449" y="2931296"/>
                  <a:ext cx="221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9D60B2-AC96-4E0D-B566-88796A5C0BD7}"/>
                    </a:ext>
                  </a:extLst>
                </p14:cNvPr>
                <p14:cNvContentPartPr/>
                <p14:nvPr/>
              </p14:nvContentPartPr>
              <p14:xfrm>
                <a:off x="8356889" y="3082856"/>
                <a:ext cx="152280" cy="414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9D60B2-AC96-4E0D-B566-88796A5C0B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39249" y="3064856"/>
                  <a:ext cx="187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EA41A6-5468-4998-85F3-823C258F745C}"/>
                    </a:ext>
                  </a:extLst>
                </p14:cNvPr>
                <p14:cNvContentPartPr/>
                <p14:nvPr/>
              </p14:nvContentPartPr>
              <p14:xfrm>
                <a:off x="8049089" y="2997896"/>
                <a:ext cx="244440" cy="46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EA41A6-5468-4998-85F3-823C258F74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31449" y="2979896"/>
                  <a:ext cx="280080" cy="503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20A6912-3D47-4453-BCCE-1BE8B21B3A97}"/>
              </a:ext>
            </a:extLst>
          </p:cNvPr>
          <p:cNvSpPr txBox="1"/>
          <p:nvPr/>
        </p:nvSpPr>
        <p:spPr>
          <a:xfrm>
            <a:off x="4827181" y="4327451"/>
            <a:ext cx="15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Tin can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C46F2B-E055-4660-97D2-582289B62A95}"/>
              </a:ext>
            </a:extLst>
          </p:cNvPr>
          <p:cNvSpPr txBox="1"/>
          <p:nvPr/>
        </p:nvSpPr>
        <p:spPr>
          <a:xfrm>
            <a:off x="5624623" y="2559639"/>
            <a:ext cx="156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Rolled up cardboard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F08D66-7915-477A-BE77-3FA1F8E2069F}"/>
              </a:ext>
            </a:extLst>
          </p:cNvPr>
          <p:cNvSpPr txBox="1"/>
          <p:nvPr/>
        </p:nvSpPr>
        <p:spPr>
          <a:xfrm>
            <a:off x="8345729" y="2260061"/>
            <a:ext cx="79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Twigs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7F3F4A-DDEC-40E8-8461-4C0AFA23778F}"/>
              </a:ext>
            </a:extLst>
          </p:cNvPr>
          <p:cNvSpPr txBox="1"/>
          <p:nvPr/>
        </p:nvSpPr>
        <p:spPr>
          <a:xfrm>
            <a:off x="9675628" y="3880884"/>
            <a:ext cx="148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Rolled up paper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E271AA-E272-44C3-AA68-BCEFD2275F01}"/>
              </a:ext>
            </a:extLst>
          </p:cNvPr>
          <p:cNvCxnSpPr/>
          <p:nvPr/>
        </p:nvCxnSpPr>
        <p:spPr>
          <a:xfrm flipH="1">
            <a:off x="5720316" y="4428870"/>
            <a:ext cx="1469269" cy="98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FE6B9B-0DB1-4FA9-BCD4-2EA87824227E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6815470" y="2955851"/>
            <a:ext cx="671499" cy="23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BCF22D-7847-4617-A904-1979C675DCDA}"/>
              </a:ext>
            </a:extLst>
          </p:cNvPr>
          <p:cNvCxnSpPr/>
          <p:nvPr/>
        </p:nvCxnSpPr>
        <p:spPr>
          <a:xfrm flipV="1">
            <a:off x="8323317" y="2640607"/>
            <a:ext cx="138223" cy="201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580F4C-7C84-4DD4-BDCC-CB907DD4086A}"/>
              </a:ext>
            </a:extLst>
          </p:cNvPr>
          <p:cNvCxnSpPr>
            <a:stCxn id="11" idx="7"/>
          </p:cNvCxnSpPr>
          <p:nvPr/>
        </p:nvCxnSpPr>
        <p:spPr>
          <a:xfrm>
            <a:off x="9076022" y="3178598"/>
            <a:ext cx="789220" cy="67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1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40E82-664F-4D98-8EDA-F9C5F43B75E2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>
                <a:latin typeface="+mj-lt"/>
                <a:ea typeface="+mj-ea"/>
                <a:cs typeface="+mj-cs"/>
              </a:rPr>
              <a:t>Last week we found out how important bees are.  Today we are going to look at where Bees live.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ee with hive">
            <a:extLst>
              <a:ext uri="{FF2B5EF4-FFF2-40B4-BE49-F238E27FC236}">
                <a16:creationId xmlns:a16="http://schemas.microsoft.com/office/drawing/2014/main" id="{FAA892C7-EEA8-4F05-B6C6-8E3EF946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Most species of bumblebee prefer dark, dry cavities for their nest site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87742"/>
          </a:solidFill>
          <a:ln w="38100" cap="rnd">
            <a:solidFill>
              <a:srgbClr val="98774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/>
          <a:stretch/>
        </p:blipFill>
        <p:spPr>
          <a:xfrm>
            <a:off x="4654296" y="1148050"/>
            <a:ext cx="7214616" cy="4534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2939" y="6334539"/>
            <a:ext cx="1895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dirty="0">
                <a:solidFill>
                  <a:schemeClr val="bg1"/>
                </a:solidFill>
              </a:rPr>
              <a:t>Photo: Brian Tomlinson</a:t>
            </a:r>
            <a:endParaRPr lang="en-GB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Bumblebees often make nests in trees.  Or they may choose a bird box, thick grass, a compost heap, an abandoned rodent hole or under a garden shed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8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DA37A"/>
          </a:solidFill>
          <a:ln w="38100" cap="rnd">
            <a:solidFill>
              <a:srgbClr val="BDA37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8"/>
          <a:stretch/>
        </p:blipFill>
        <p:spPr>
          <a:xfrm>
            <a:off x="4654296" y="1183957"/>
            <a:ext cx="7214616" cy="4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168669-A0B6-4763-BF5E-32A6D4AB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483004"/>
            <a:ext cx="6894576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latin typeface="+mj-lt"/>
                <a:ea typeface="+mj-ea"/>
                <a:cs typeface="+mj-cs"/>
              </a:rPr>
              <a:t>Bumblebees live in nests with 50 - 400 bees.  There are lots of wax balls with baby bees growing inside and little wax pots filled with nectar.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23295" b="1"/>
          <a:stretch/>
        </p:blipFill>
        <p:spPr>
          <a:xfrm>
            <a:off x="7770325" y="1332873"/>
            <a:ext cx="4025436" cy="4192254"/>
          </a:xfrm>
          <a:custGeom>
            <a:avLst/>
            <a:gdLst/>
            <a:ahLst/>
            <a:cxnLst/>
            <a:rect l="l" t="t" r="r" b="b"/>
            <a:pathLst>
              <a:path w="4025436" h="4192254">
                <a:moveTo>
                  <a:pt x="9012" y="0"/>
                </a:moveTo>
                <a:lnTo>
                  <a:pt x="4025436" y="0"/>
                </a:lnTo>
                <a:lnTo>
                  <a:pt x="4025436" y="4170939"/>
                </a:lnTo>
                <a:lnTo>
                  <a:pt x="3911850" y="4158897"/>
                </a:lnTo>
                <a:cubicBezTo>
                  <a:pt x="3867076" y="4157030"/>
                  <a:pt x="3822191" y="4158025"/>
                  <a:pt x="3777451" y="4161892"/>
                </a:cubicBezTo>
                <a:cubicBezTo>
                  <a:pt x="3546855" y="4176937"/>
                  <a:pt x="3316001" y="4170146"/>
                  <a:pt x="3085404" y="4173475"/>
                </a:cubicBezTo>
                <a:cubicBezTo>
                  <a:pt x="2776919" y="4178001"/>
                  <a:pt x="2468690" y="4166419"/>
                  <a:pt x="2160333" y="4165354"/>
                </a:cubicBezTo>
                <a:cubicBezTo>
                  <a:pt x="2097129" y="4165088"/>
                  <a:pt x="2033670" y="4168549"/>
                  <a:pt x="1970723" y="4173874"/>
                </a:cubicBezTo>
                <a:cubicBezTo>
                  <a:pt x="1883515" y="4181064"/>
                  <a:pt x="1797455" y="4172010"/>
                  <a:pt x="1711013" y="4163490"/>
                </a:cubicBezTo>
                <a:cubicBezTo>
                  <a:pt x="1606822" y="4153239"/>
                  <a:pt x="1502887" y="4162292"/>
                  <a:pt x="1399336" y="4174140"/>
                </a:cubicBezTo>
                <a:cubicBezTo>
                  <a:pt x="1221562" y="4194097"/>
                  <a:pt x="1042447" y="4197572"/>
                  <a:pt x="864085" y="4184525"/>
                </a:cubicBezTo>
                <a:cubicBezTo>
                  <a:pt x="667068" y="4170546"/>
                  <a:pt x="470180" y="4173076"/>
                  <a:pt x="273163" y="4174140"/>
                </a:cubicBezTo>
                <a:lnTo>
                  <a:pt x="2378" y="4173417"/>
                </a:lnTo>
                <a:lnTo>
                  <a:pt x="4690" y="4104690"/>
                </a:lnTo>
                <a:cubicBezTo>
                  <a:pt x="25393" y="3941287"/>
                  <a:pt x="32662" y="3776459"/>
                  <a:pt x="26422" y="3611860"/>
                </a:cubicBezTo>
                <a:cubicBezTo>
                  <a:pt x="17272" y="3405858"/>
                  <a:pt x="-4968" y="3199982"/>
                  <a:pt x="1005" y="2993470"/>
                </a:cubicBezTo>
                <a:cubicBezTo>
                  <a:pt x="9012" y="2716047"/>
                  <a:pt x="6852" y="2438496"/>
                  <a:pt x="9012" y="2161072"/>
                </a:cubicBezTo>
                <a:cubicBezTo>
                  <a:pt x="10537" y="1974005"/>
                  <a:pt x="12697" y="1787191"/>
                  <a:pt x="7867" y="1600124"/>
                </a:cubicBezTo>
                <a:cubicBezTo>
                  <a:pt x="1260" y="1351294"/>
                  <a:pt x="3800" y="1102083"/>
                  <a:pt x="7867" y="853126"/>
                </a:cubicBezTo>
                <a:cubicBezTo>
                  <a:pt x="11807" y="609125"/>
                  <a:pt x="3038" y="365124"/>
                  <a:pt x="9012" y="121124"/>
                </a:cubicBez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833E1B1-6167-4A9F-A3F1-27B5B490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2521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59733"/>
          </a:solidFill>
          <a:ln w="38100" cap="rnd">
            <a:solidFill>
              <a:srgbClr val="D5973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70" y="1997015"/>
            <a:ext cx="6481313" cy="4860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0" y="100014"/>
            <a:ext cx="772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  <a:ea typeface="Comic Sans MS" charset="0"/>
                <a:cs typeface="Comic Sans MS" charset="0"/>
              </a:rPr>
              <a:t>Some bees are solitary and like to live on their own like leaf cutter bees. Leaf cutter bees nesting in a house of bamboo canes.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2100" y="6386513"/>
            <a:ext cx="1157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Photo: Chris Worden</a:t>
            </a:r>
          </a:p>
        </p:txBody>
      </p:sp>
    </p:spTree>
    <p:extLst>
      <p:ext uri="{BB962C8B-B14F-4D97-AF65-F5344CB8AC3E}">
        <p14:creationId xmlns:p14="http://schemas.microsoft.com/office/powerpoint/2010/main" val="109168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168669-A0B6-4763-BF5E-32A6D4ABE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83004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In the wild honey bees make their nests in places such as hollow trees and holes in rocks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6637" b="-1"/>
          <a:stretch/>
        </p:blipFill>
        <p:spPr>
          <a:xfrm>
            <a:off x="7171976" y="1213104"/>
            <a:ext cx="5016976" cy="5224884"/>
          </a:xfrm>
          <a:custGeom>
            <a:avLst/>
            <a:gdLst/>
            <a:ahLst/>
            <a:cxnLst/>
            <a:rect l="l" t="t" r="r" b="b"/>
            <a:pathLst>
              <a:path w="4025436" h="4192254">
                <a:moveTo>
                  <a:pt x="9012" y="0"/>
                </a:moveTo>
                <a:lnTo>
                  <a:pt x="4025436" y="0"/>
                </a:lnTo>
                <a:lnTo>
                  <a:pt x="4025436" y="4170939"/>
                </a:lnTo>
                <a:lnTo>
                  <a:pt x="3911850" y="4158897"/>
                </a:lnTo>
                <a:cubicBezTo>
                  <a:pt x="3867076" y="4157030"/>
                  <a:pt x="3822191" y="4158025"/>
                  <a:pt x="3777451" y="4161892"/>
                </a:cubicBezTo>
                <a:cubicBezTo>
                  <a:pt x="3546855" y="4176937"/>
                  <a:pt x="3316001" y="4170146"/>
                  <a:pt x="3085404" y="4173475"/>
                </a:cubicBezTo>
                <a:cubicBezTo>
                  <a:pt x="2776919" y="4178001"/>
                  <a:pt x="2468690" y="4166419"/>
                  <a:pt x="2160333" y="4165354"/>
                </a:cubicBezTo>
                <a:cubicBezTo>
                  <a:pt x="2097129" y="4165088"/>
                  <a:pt x="2033670" y="4168549"/>
                  <a:pt x="1970723" y="4173874"/>
                </a:cubicBezTo>
                <a:cubicBezTo>
                  <a:pt x="1883515" y="4181064"/>
                  <a:pt x="1797455" y="4172010"/>
                  <a:pt x="1711013" y="4163490"/>
                </a:cubicBezTo>
                <a:cubicBezTo>
                  <a:pt x="1606822" y="4153239"/>
                  <a:pt x="1502887" y="4162292"/>
                  <a:pt x="1399336" y="4174140"/>
                </a:cubicBezTo>
                <a:cubicBezTo>
                  <a:pt x="1221562" y="4194097"/>
                  <a:pt x="1042447" y="4197572"/>
                  <a:pt x="864085" y="4184525"/>
                </a:cubicBezTo>
                <a:cubicBezTo>
                  <a:pt x="667068" y="4170546"/>
                  <a:pt x="470180" y="4173076"/>
                  <a:pt x="273163" y="4174140"/>
                </a:cubicBezTo>
                <a:lnTo>
                  <a:pt x="2378" y="4173417"/>
                </a:lnTo>
                <a:lnTo>
                  <a:pt x="4690" y="4104690"/>
                </a:lnTo>
                <a:cubicBezTo>
                  <a:pt x="25393" y="3941287"/>
                  <a:pt x="32662" y="3776459"/>
                  <a:pt x="26422" y="3611860"/>
                </a:cubicBezTo>
                <a:cubicBezTo>
                  <a:pt x="17272" y="3405858"/>
                  <a:pt x="-4968" y="3199982"/>
                  <a:pt x="1005" y="2993470"/>
                </a:cubicBezTo>
                <a:cubicBezTo>
                  <a:pt x="9012" y="2716047"/>
                  <a:pt x="6852" y="2438496"/>
                  <a:pt x="9012" y="2161072"/>
                </a:cubicBezTo>
                <a:cubicBezTo>
                  <a:pt x="10537" y="1974005"/>
                  <a:pt x="12697" y="1787191"/>
                  <a:pt x="7867" y="1600124"/>
                </a:cubicBezTo>
                <a:cubicBezTo>
                  <a:pt x="1260" y="1351294"/>
                  <a:pt x="3800" y="1102083"/>
                  <a:pt x="7867" y="853126"/>
                </a:cubicBezTo>
                <a:cubicBezTo>
                  <a:pt x="11807" y="609125"/>
                  <a:pt x="3038" y="365124"/>
                  <a:pt x="9012" y="121124"/>
                </a:cubicBez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833E1B1-6167-4A9F-A3F1-27B5B490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2521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18356"/>
          </a:solidFill>
          <a:ln w="38100" cap="rnd">
            <a:solidFill>
              <a:srgbClr val="E1835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781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  <a:ea typeface="Comic Sans MS" charset="0"/>
                <a:cs typeface="Comic Sans MS" charset="0"/>
              </a:rPr>
              <a:t>Humans have domesticated honey bees.  Hives make it easier to manage a colony of bees and collect honey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4044"/>
          <a:stretch/>
        </p:blipFill>
        <p:spPr>
          <a:xfrm>
            <a:off x="691356" y="1957388"/>
            <a:ext cx="3457082" cy="4357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5167" y="6055668"/>
            <a:ext cx="1192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Photo: Barry </a:t>
            </a:r>
            <a:r>
              <a:rPr lang="en-GB" sz="900" dirty="0" err="1">
                <a:solidFill>
                  <a:schemeClr val="bg1"/>
                </a:solidFill>
              </a:rPr>
              <a:t>Chignell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43" y="2080165"/>
            <a:ext cx="5621210" cy="3750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7826" y="1957388"/>
            <a:ext cx="1400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Photo: COD Newsroom</a:t>
            </a:r>
          </a:p>
        </p:txBody>
      </p:sp>
    </p:spTree>
    <p:extLst>
      <p:ext uri="{BB962C8B-B14F-4D97-AF65-F5344CB8AC3E}">
        <p14:creationId xmlns:p14="http://schemas.microsoft.com/office/powerpoint/2010/main" val="185597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300">
                <a:latin typeface="+mj-lt"/>
                <a:ea typeface="+mj-ea"/>
                <a:cs typeface="+mj-cs"/>
              </a:rPr>
              <a:t>Inside the hive – Look at the shapes you can see inside the bees home.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30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78A41"/>
          </a:solidFill>
          <a:ln w="38100" cap="rnd">
            <a:solidFill>
              <a:srgbClr val="B78A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/>
          <a:stretch/>
        </p:blipFill>
        <p:spPr>
          <a:xfrm>
            <a:off x="7781544" y="2106138"/>
            <a:ext cx="4087368" cy="2618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3081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425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Modern Love</vt:lpstr>
      <vt:lpstr>The Hand</vt:lpstr>
      <vt:lpstr>SketchyVTI</vt:lpstr>
      <vt:lpstr>Bee  Homes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wild honey bees make their nests in places such as hollow trees and holes in rocks</vt:lpstr>
      <vt:lpstr>PowerPoint Presentation</vt:lpstr>
      <vt:lpstr>PowerPoint Presentation</vt:lpstr>
      <vt:lpstr>PowerPoint Presentation</vt:lpstr>
      <vt:lpstr>Here are some bee homes made from things you might have around your home.</vt:lpstr>
      <vt:lpstr>Here are some bee homes made from things you might have around your home.</vt:lpstr>
      <vt:lpstr>Time to design your own bee home.</vt:lpstr>
      <vt:lpstr>Time to design your own bee home.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  Homes</dc:title>
  <dc:creator>Debbie Spiers</dc:creator>
  <cp:lastModifiedBy>Debbie Spiers</cp:lastModifiedBy>
  <cp:revision>6</cp:revision>
  <dcterms:created xsi:type="dcterms:W3CDTF">2020-04-21T12:39:58Z</dcterms:created>
  <dcterms:modified xsi:type="dcterms:W3CDTF">2020-04-21T13:24:59Z</dcterms:modified>
</cp:coreProperties>
</file>