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708-C0BF-4C8A-988F-E097A922BA03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AFB-FE83-43F4-A044-45A0A7A33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4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708-C0BF-4C8A-988F-E097A922BA03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AFB-FE83-43F4-A044-45A0A7A33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59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708-C0BF-4C8A-988F-E097A922BA03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AFB-FE83-43F4-A044-45A0A7A33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0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708-C0BF-4C8A-988F-E097A922BA03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AFB-FE83-43F4-A044-45A0A7A33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708-C0BF-4C8A-988F-E097A922BA03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AFB-FE83-43F4-A044-45A0A7A33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708-C0BF-4C8A-988F-E097A922BA03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AFB-FE83-43F4-A044-45A0A7A33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708-C0BF-4C8A-988F-E097A922BA03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AFB-FE83-43F4-A044-45A0A7A33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0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708-C0BF-4C8A-988F-E097A922BA03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AFB-FE83-43F4-A044-45A0A7A33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9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708-C0BF-4C8A-988F-E097A922BA03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AFB-FE83-43F4-A044-45A0A7A33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9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708-C0BF-4C8A-988F-E097A922BA03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AFB-FE83-43F4-A044-45A0A7A33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05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7708-C0BF-4C8A-988F-E097A922BA03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AFB-FE83-43F4-A044-45A0A7A33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61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87708-C0BF-4C8A-988F-E097A922BA03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2DAFB-FE83-43F4-A044-45A0A7A33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7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70" y="0"/>
            <a:ext cx="8890361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8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77" y="207731"/>
            <a:ext cx="8154909" cy="59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0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courtney.barnett</dc:creator>
  <cp:lastModifiedBy>courtney.barnett</cp:lastModifiedBy>
  <cp:revision>1</cp:revision>
  <dcterms:created xsi:type="dcterms:W3CDTF">2020-04-17T11:51:17Z</dcterms:created>
  <dcterms:modified xsi:type="dcterms:W3CDTF">2020-04-17T11:51:39Z</dcterms:modified>
</cp:coreProperties>
</file>