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kah Alsey" initials="RA" lastIdx="1" clrIdx="0">
    <p:extLst>
      <p:ext uri="{19B8F6BF-5375-455C-9EA6-DF929625EA0E}">
        <p15:presenceInfo xmlns:p15="http://schemas.microsoft.com/office/powerpoint/2012/main" userId="a3adc1da9728fa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2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2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7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9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1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6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icankillyouwithmybrain.blogspot.com/" TargetMode="External"/><Relationship Id="rId7" Type="http://schemas.openxmlformats.org/officeDocument/2006/relationships/hyperlink" Target="https://en.wikipedia.org/wiki/Administrative_geography_of_the_United_Kingd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pixabay.com/en/compass-direction-navigation-travel-1299559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rightmove.co.uk/property-for-sale/property-35885283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mpass-direction-navigation-travel-1299559/" TargetMode="External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8B79AB-1C8C-4C40-8AC6-6D6E14231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42" b="232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Graphic 1">
            <a:extLst>
              <a:ext uri="{FF2B5EF4-FFF2-40B4-BE49-F238E27FC236}">
                <a16:creationId xmlns:a16="http://schemas.microsoft.com/office/drawing/2014/main" xmlns="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7A2F6-F055-4687-8E40-7A35B2FFD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896" y="343546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Britannic Bold" panose="020B0903060703020204" pitchFamily="34" charset="0"/>
              </a:rPr>
              <a:t>Geography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C8EB0C-B3C1-475F-B730-8EA86A9EB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0965" y="2719118"/>
            <a:ext cx="5447985" cy="272647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dirty="0"/>
              <a:t>The world around us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Our geography this term will be all about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Using and making maps and</a:t>
            </a:r>
          </a:p>
          <a:p>
            <a:pPr algn="ctr"/>
            <a:r>
              <a:rPr lang="en-GB" dirty="0"/>
              <a:t>Understanding land use</a:t>
            </a:r>
          </a:p>
        </p:txBody>
      </p:sp>
    </p:spTree>
    <p:extLst>
      <p:ext uri="{BB962C8B-B14F-4D97-AF65-F5344CB8AC3E}">
        <p14:creationId xmlns:p14="http://schemas.microsoft.com/office/powerpoint/2010/main" val="3652783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4D598-6DED-4D81-A69A-21F71FA6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remind ourselves of some of the things we know already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C12F12-AEEC-45FD-A7B6-FD675DF66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2473"/>
            <a:ext cx="10515600" cy="4160520"/>
          </a:xfrm>
        </p:spPr>
        <p:txBody>
          <a:bodyPr/>
          <a:lstStyle/>
          <a:p>
            <a:r>
              <a:rPr lang="en-GB" sz="2000" dirty="0"/>
              <a:t>There are 4 cardinal compass points – North, South, East and West.</a:t>
            </a:r>
          </a:p>
          <a:p>
            <a:r>
              <a:rPr lang="en-GB" sz="2000" dirty="0"/>
              <a:t>Maps show us where things are in our world</a:t>
            </a:r>
          </a:p>
          <a:p>
            <a:r>
              <a:rPr lang="en-GB" sz="2000" dirty="0"/>
              <a:t>There are lots of different types of maps such as: </a:t>
            </a:r>
          </a:p>
          <a:p>
            <a:pPr lvl="1"/>
            <a:r>
              <a:rPr lang="en-GB" sz="1800" dirty="0"/>
              <a:t>A world map – this show us where countries &amp; main cities are</a:t>
            </a:r>
          </a:p>
          <a:p>
            <a:pPr lvl="1"/>
            <a:r>
              <a:rPr lang="en-GB" sz="1800" dirty="0"/>
              <a:t>A map of the UK – this show us where towns and cities are</a:t>
            </a:r>
          </a:p>
          <a:p>
            <a:pPr lvl="1"/>
            <a:r>
              <a:rPr lang="en-GB" sz="1800" dirty="0"/>
              <a:t>A local map – this might show us the names of roads in our area and where shops, schools and parks are.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xmlns="" id="{6CDE028A-1B22-40F8-A572-23E8AAB0E4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0911" y="4195483"/>
            <a:ext cx="3384971" cy="2441986"/>
          </a:xfrm>
          <a:prstGeom prst="rect">
            <a:avLst/>
          </a:prstGeom>
        </p:spPr>
      </p:pic>
      <p:pic>
        <p:nvPicPr>
          <p:cNvPr id="10" name="Content Placeholder 4" descr="A clock that is on a pole&#10;&#10;Description automatically generated">
            <a:extLst>
              <a:ext uri="{FF2B5EF4-FFF2-40B4-BE49-F238E27FC236}">
                <a16:creationId xmlns:a16="http://schemas.microsoft.com/office/drawing/2014/main" xmlns="" id="{FF4A2E26-17A8-4AB3-BFFB-AB13CC76B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726740" y="1033284"/>
            <a:ext cx="2837731" cy="2581324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xmlns="" id="{47F16B95-59C2-4D08-BD31-9950E317A8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938385" y="3576918"/>
            <a:ext cx="2203301" cy="3281082"/>
          </a:xfrm>
          <a:prstGeom prst="rect">
            <a:avLst/>
          </a:prstGeom>
        </p:spPr>
      </p:pic>
      <p:pic>
        <p:nvPicPr>
          <p:cNvPr id="18" name="Picture 17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B095AF63-AEE5-4F78-BE7D-21E79CDA29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786793" y="4254261"/>
            <a:ext cx="3255715" cy="232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21DC86F-7A94-4B60-9B68-6F4CC45D7455}"/>
              </a:ext>
            </a:extLst>
          </p:cNvPr>
          <p:cNvSpPr/>
          <p:nvPr/>
        </p:nvSpPr>
        <p:spPr>
          <a:xfrm>
            <a:off x="6096000" y="2868706"/>
            <a:ext cx="4930588" cy="15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D122E-005C-4FC3-B059-523A52C9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5" y="290480"/>
            <a:ext cx="10515600" cy="1325563"/>
          </a:xfrm>
        </p:spPr>
        <p:txBody>
          <a:bodyPr/>
          <a:lstStyle/>
          <a:p>
            <a:r>
              <a:rPr lang="en-GB" dirty="0"/>
              <a:t>Compass Points</a:t>
            </a:r>
          </a:p>
        </p:txBody>
      </p:sp>
      <p:pic>
        <p:nvPicPr>
          <p:cNvPr id="5" name="Content Placeholder 4" descr="A clock that is on a pole&#10;&#10;Description automatically generated">
            <a:extLst>
              <a:ext uri="{FF2B5EF4-FFF2-40B4-BE49-F238E27FC236}">
                <a16:creationId xmlns:a16="http://schemas.microsoft.com/office/drawing/2014/main" xmlns="" id="{F4D61B51-3959-4397-BA4E-43E4DA373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72443" y="1457745"/>
            <a:ext cx="5066522" cy="46087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BEE278-074B-4697-B318-D1B45AAF285F}"/>
              </a:ext>
            </a:extLst>
          </p:cNvPr>
          <p:cNvSpPr txBox="1"/>
          <p:nvPr/>
        </p:nvSpPr>
        <p:spPr>
          <a:xfrm>
            <a:off x="4211674" y="320184"/>
            <a:ext cx="77139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can use a </a:t>
            </a:r>
            <a:r>
              <a:rPr lang="en-GB" b="1" u="sng" dirty="0">
                <a:solidFill>
                  <a:srgbClr val="FF0000"/>
                </a:solidFill>
              </a:rPr>
              <a:t>Mnemonic</a:t>
            </a:r>
            <a:r>
              <a:rPr lang="en-GB" dirty="0"/>
              <a:t> to remember the cardinal compass points</a:t>
            </a:r>
          </a:p>
          <a:p>
            <a:endParaRPr lang="en-GB" dirty="0"/>
          </a:p>
          <a:p>
            <a:r>
              <a:rPr lang="en-GB" dirty="0"/>
              <a:t>		Never Eat Shredded Wheat</a:t>
            </a:r>
          </a:p>
          <a:p>
            <a:endParaRPr lang="en-GB" dirty="0"/>
          </a:p>
          <a:p>
            <a:r>
              <a:rPr lang="en-GB" dirty="0"/>
              <a:t>		Never Eat Slimy Worms</a:t>
            </a:r>
          </a:p>
          <a:p>
            <a:endParaRPr lang="en-GB" dirty="0"/>
          </a:p>
          <a:p>
            <a:r>
              <a:rPr lang="en-GB" dirty="0"/>
              <a:t>		Naughty Elephants Spray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DF2D14-7F1A-4D81-965A-DE299F166C22}"/>
              </a:ext>
            </a:extLst>
          </p:cNvPr>
          <p:cNvSpPr txBox="1"/>
          <p:nvPr/>
        </p:nvSpPr>
        <p:spPr>
          <a:xfrm>
            <a:off x="6096000" y="2884299"/>
            <a:ext cx="4993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CHALLENGE:</a:t>
            </a:r>
          </a:p>
          <a:p>
            <a:endParaRPr lang="en-GB" dirty="0"/>
          </a:p>
          <a:p>
            <a:r>
              <a:rPr lang="en-GB" dirty="0"/>
              <a:t>Can you think of your own Mnemonic phrase to remember the main points of a compass?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BCF9C75-3E53-435B-8E3E-23FF92B87224}"/>
              </a:ext>
            </a:extLst>
          </p:cNvPr>
          <p:cNvSpPr txBox="1"/>
          <p:nvPr/>
        </p:nvSpPr>
        <p:spPr>
          <a:xfrm>
            <a:off x="5029201" y="6042211"/>
            <a:ext cx="800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b="1" u="sng" dirty="0">
                <a:solidFill>
                  <a:srgbClr val="FF0000"/>
                </a:solidFill>
              </a:rPr>
              <a:t>Mnemonic</a:t>
            </a:r>
            <a:r>
              <a:rPr lang="en-GB" dirty="0"/>
              <a:t> is a memory aid.  It can be a rhyme, a picture, or anything else that helps you remember something.</a:t>
            </a:r>
          </a:p>
        </p:txBody>
      </p:sp>
      <p:pic>
        <p:nvPicPr>
          <p:cNvPr id="11" name="Graphic 10" descr="Thought bubble">
            <a:extLst>
              <a:ext uri="{FF2B5EF4-FFF2-40B4-BE49-F238E27FC236}">
                <a16:creationId xmlns:a16="http://schemas.microsoft.com/office/drawing/2014/main" xmlns="" id="{4405DEA0-0C9B-4F6D-A71F-55586755C5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48452" y="2523908"/>
            <a:ext cx="914400" cy="914400"/>
          </a:xfrm>
          <a:prstGeom prst="rect">
            <a:avLst/>
          </a:prstGeom>
        </p:spPr>
      </p:pic>
      <p:pic>
        <p:nvPicPr>
          <p:cNvPr id="13" name="Graphic 12" descr="Help">
            <a:extLst>
              <a:ext uri="{FF2B5EF4-FFF2-40B4-BE49-F238E27FC236}">
                <a16:creationId xmlns:a16="http://schemas.microsoft.com/office/drawing/2014/main" xmlns="" id="{3E5E6F53-0D53-4E4E-8587-193AABC241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93285" y="59081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9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D0448-5C18-4954-812B-DE5489BA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 wonder what we can see from our house using the four cardinal compass points?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4BE2E7-2940-4DB8-B6C3-CD8FBFC1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Today’s task is to make your own compass panorama.</a:t>
            </a:r>
          </a:p>
          <a:p>
            <a:pPr marL="0" indent="0">
              <a:buNone/>
            </a:pPr>
            <a:r>
              <a:rPr lang="en-GB" dirty="0"/>
              <a:t>You will need:</a:t>
            </a:r>
          </a:p>
          <a:p>
            <a:r>
              <a:rPr lang="en-GB" dirty="0"/>
              <a:t>A square piece of paper</a:t>
            </a:r>
          </a:p>
          <a:p>
            <a:r>
              <a:rPr lang="en-GB" dirty="0"/>
              <a:t>A pencil</a:t>
            </a:r>
          </a:p>
          <a:p>
            <a:r>
              <a:rPr lang="en-GB" dirty="0"/>
              <a:t>Colouring pencils</a:t>
            </a:r>
          </a:p>
          <a:p>
            <a:r>
              <a:rPr lang="en-GB" dirty="0"/>
              <a:t>Great observing eyes!</a:t>
            </a:r>
          </a:p>
        </p:txBody>
      </p:sp>
    </p:spTree>
    <p:extLst>
      <p:ext uri="{BB962C8B-B14F-4D97-AF65-F5344CB8AC3E}">
        <p14:creationId xmlns:p14="http://schemas.microsoft.com/office/powerpoint/2010/main" val="222528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CFEC3-4146-4FA0-9AE8-6BB0F116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8B1EAA7-E042-4938-A406-D3235FC30C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59" y="1498461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22B1971-40E3-4652-9BD1-DD61625A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24" y="1498461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EE89AF53-26F4-42A1-AA40-70166EA5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89" y="1498460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CE1554BB-96EB-4C7B-B9DC-39AA9EBC4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8460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B7BAF8-D496-49A0-B675-C89BF1AD2179}"/>
              </a:ext>
            </a:extLst>
          </p:cNvPr>
          <p:cNvSpPr txBox="1"/>
          <p:nvPr/>
        </p:nvSpPr>
        <p:spPr>
          <a:xfrm>
            <a:off x="7847423" y="1566676"/>
            <a:ext cx="3402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First, make your paper a square.  Fold the paper as shown in the picture and cut off the extra piece.  When you open the paper out, it will be a square.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A5315871-A98E-4719-91BD-BC011240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58" y="3874715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CE4D4C0C-84B3-4603-8315-22FE879A2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16" y="3874714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6C99A818-EF88-4DD6-83B8-B8286DFD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74" y="3874714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6AC5C994-B481-426B-B594-E33EB6A4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76" y="3874714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8B9EBF-0BF6-4E7E-8712-DB1167BC9147}"/>
              </a:ext>
            </a:extLst>
          </p:cNvPr>
          <p:cNvSpPr txBox="1"/>
          <p:nvPr/>
        </p:nvSpPr>
        <p:spPr>
          <a:xfrm>
            <a:off x="7854931" y="3874714"/>
            <a:ext cx="3402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Next, fold the paper into a triangle again using the opposite side.  Open this out and where the four folds meet is the centre point of your square.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C59DCB53-F76D-477C-9271-7D2E482C2ECA}"/>
              </a:ext>
            </a:extLst>
          </p:cNvPr>
          <p:cNvSpPr/>
          <p:nvPr/>
        </p:nvSpPr>
        <p:spPr>
          <a:xfrm>
            <a:off x="6860730" y="5023922"/>
            <a:ext cx="206189" cy="1246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DC6B7-7AD0-4137-A376-5196669D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AE3E545-CF1A-43DF-A8A0-5EDC037AD0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5" y="1690688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0DA026D-EFFE-49EB-A933-EA5E5F22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06" y="1690688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A7A3C3A1-4F87-45E4-9C66-1DD90905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79" y="1690688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D88B6B25-340F-4008-ADC2-1361B992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40" y="1690688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4594FB-F1F4-4B13-8F95-0BB0DB9ADBAC}"/>
              </a:ext>
            </a:extLst>
          </p:cNvPr>
          <p:cNvSpPr txBox="1"/>
          <p:nvPr/>
        </p:nvSpPr>
        <p:spPr>
          <a:xfrm>
            <a:off x="7772120" y="1690688"/>
            <a:ext cx="340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fold each corner to this middle point as shown in the pictures until you have folded all the corners!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A9141A71-F877-4887-923F-68BEC5D9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5" y="4049713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68C1559A-EBAA-45A9-97BC-CE3616227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06" y="4049712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CC989F-CBC5-4743-8364-80447D9AB8F9}"/>
              </a:ext>
            </a:extLst>
          </p:cNvPr>
          <p:cNvSpPr txBox="1"/>
          <p:nvPr/>
        </p:nvSpPr>
        <p:spPr>
          <a:xfrm>
            <a:off x="4370014" y="4049711"/>
            <a:ext cx="340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Finally mark each corner with the letters to show North, East, South and West.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38D4D9-0A7F-4EC0-93A1-3A72113A810F}"/>
              </a:ext>
            </a:extLst>
          </p:cNvPr>
          <p:cNvSpPr txBox="1"/>
          <p:nvPr/>
        </p:nvSpPr>
        <p:spPr>
          <a:xfrm>
            <a:off x="4013904" y="6185598"/>
            <a:ext cx="7948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solidFill>
                  <a:srgbClr val="FF0000"/>
                </a:solidFill>
              </a:rPr>
              <a:t>You are now ready to draw your panorama compass!</a:t>
            </a:r>
          </a:p>
        </p:txBody>
      </p:sp>
    </p:spTree>
    <p:extLst>
      <p:ext uri="{BB962C8B-B14F-4D97-AF65-F5344CB8AC3E}">
        <p14:creationId xmlns:p14="http://schemas.microsoft.com/office/powerpoint/2010/main" val="187078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B9E2F4-EEA8-451C-8F7A-8B52EA43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draw your panorama compass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003C32-09F2-434A-8BAD-EC38EC21A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562"/>
            <a:ext cx="10515600" cy="416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Remember this is all about using your eyes!  Ask an adult to tell you which way is North.  Find a window or go into the garden – what do you see?  Draw this in the North part of your compass.  Here is mine: (it’s not very good drawing!)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	You can colour yours in, which 						would look much better!  I could 					see my shed, a washing line and 					a vegetable patch.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06F180C-C662-4973-BF9A-C626A316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01" y="3232857"/>
            <a:ext cx="20669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52FA075-4394-4054-9E9F-E3A059510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44" y="3232857"/>
            <a:ext cx="3260018" cy="32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7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41933-D6A0-43CB-8096-31420E76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final Panorama compass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E90A8C-C231-444E-B63A-816F32CD9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7939"/>
            <a:ext cx="10515600" cy="41605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Here is my finished version – I didn’t have any colouring pencils for mine but </a:t>
            </a:r>
            <a:r>
              <a:rPr lang="en-GB"/>
              <a:t>you can colour </a:t>
            </a:r>
            <a:r>
              <a:rPr lang="en-GB" dirty="0"/>
              <a:t>yours in and decorate the outside as well if you want to!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291C05C-E5B0-4E01-A7AD-CAAD4649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4" y="2915493"/>
            <a:ext cx="3288084" cy="32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F8D772-8684-46FE-943E-73C734EE61B4}"/>
              </a:ext>
            </a:extLst>
          </p:cNvPr>
          <p:cNvSpPr txBox="1"/>
          <p:nvPr/>
        </p:nvSpPr>
        <p:spPr>
          <a:xfrm>
            <a:off x="4285129" y="3307976"/>
            <a:ext cx="7683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could see: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My son’s trampoline South of my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My car is West of my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And my table and chairs under my gazebo are East of my house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BA5E72-FCC4-424B-BA74-6F764D079C53}"/>
              </a:ext>
            </a:extLst>
          </p:cNvPr>
          <p:cNvSpPr txBox="1"/>
          <p:nvPr/>
        </p:nvSpPr>
        <p:spPr>
          <a:xfrm>
            <a:off x="3982574" y="4675129"/>
            <a:ext cx="7427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might see the things in your garden, other houses, cars in the road, trees, someone having their daily walk.  Do send us pictures to our Year 3 email address – we would love to see them!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BE21A6-2EBC-401A-A580-A5945D1CC243}"/>
              </a:ext>
            </a:extLst>
          </p:cNvPr>
          <p:cNvSpPr txBox="1"/>
          <p:nvPr/>
        </p:nvSpPr>
        <p:spPr>
          <a:xfrm>
            <a:off x="5333999" y="6125593"/>
            <a:ext cx="68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 our next Geography lesson we are going to think about how we can use maps!  Look out for it next week!</a:t>
            </a:r>
          </a:p>
        </p:txBody>
      </p:sp>
    </p:spTree>
    <p:extLst>
      <p:ext uri="{BB962C8B-B14F-4D97-AF65-F5344CB8AC3E}">
        <p14:creationId xmlns:p14="http://schemas.microsoft.com/office/powerpoint/2010/main" val="402990624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23D23"/>
      </a:dk2>
      <a:lt2>
        <a:srgbClr val="E8E2E3"/>
      </a:lt2>
      <a:accent1>
        <a:srgbClr val="45B0A1"/>
      </a:accent1>
      <a:accent2>
        <a:srgbClr val="3BB16F"/>
      </a:accent2>
      <a:accent3>
        <a:srgbClr val="47B549"/>
      </a:accent3>
      <a:accent4>
        <a:srgbClr val="6AB13B"/>
      </a:accent4>
      <a:accent5>
        <a:srgbClr val="96A942"/>
      </a:accent5>
      <a:accent6>
        <a:srgbClr val="B1963B"/>
      </a:accent6>
      <a:hlink>
        <a:srgbClr val="698A2E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529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Britannic Bold</vt:lpstr>
      <vt:lpstr>Century Gothic</vt:lpstr>
      <vt:lpstr>Elephant</vt:lpstr>
      <vt:lpstr>BrushVTI</vt:lpstr>
      <vt:lpstr>Geography</vt:lpstr>
      <vt:lpstr>Let’s remind ourselves of some of the things we know already</vt:lpstr>
      <vt:lpstr>Compass Points</vt:lpstr>
      <vt:lpstr>I wonder what we can see from our house using the four cardinal compass points?</vt:lpstr>
      <vt:lpstr>Instructions</vt:lpstr>
      <vt:lpstr>Instructions</vt:lpstr>
      <vt:lpstr>How to draw your panorama compass</vt:lpstr>
      <vt:lpstr>The final Panorama compass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Rebekah Alsey</dc:creator>
  <cp:lastModifiedBy>Kellie Boyle</cp:lastModifiedBy>
  <cp:revision>13</cp:revision>
  <dcterms:created xsi:type="dcterms:W3CDTF">2020-04-19T16:41:39Z</dcterms:created>
  <dcterms:modified xsi:type="dcterms:W3CDTF">2020-04-20T08:14:15Z</dcterms:modified>
</cp:coreProperties>
</file>